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2.xml" ContentType="application/vnd.openxmlformats-officedocument.drawingml.chartshapes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4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5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6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7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8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9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80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1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2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3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4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5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6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7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8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9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90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1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2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3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4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5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6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7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8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9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100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1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2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3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4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5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6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7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8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9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10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1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2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3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4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5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6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7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8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9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20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1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2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3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4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5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6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7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8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9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30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1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2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3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4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5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6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9" r:id="rId2"/>
    <p:sldId id="334" r:id="rId3"/>
    <p:sldId id="332" r:id="rId4"/>
    <p:sldId id="333" r:id="rId5"/>
    <p:sldId id="409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407" r:id="rId39"/>
    <p:sldId id="408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7" r:id="rId49"/>
    <p:sldId id="378" r:id="rId50"/>
    <p:sldId id="379" r:id="rId51"/>
    <p:sldId id="380" r:id="rId52"/>
    <p:sldId id="381" r:id="rId53"/>
    <p:sldId id="382" r:id="rId54"/>
    <p:sldId id="405" r:id="rId55"/>
    <p:sldId id="406" r:id="rId56"/>
    <p:sldId id="383" r:id="rId57"/>
    <p:sldId id="384" r:id="rId58"/>
    <p:sldId id="385" r:id="rId59"/>
    <p:sldId id="386" r:id="rId60"/>
    <p:sldId id="389" r:id="rId61"/>
    <p:sldId id="390" r:id="rId62"/>
    <p:sldId id="387" r:id="rId63"/>
    <p:sldId id="388" r:id="rId64"/>
    <p:sldId id="391" r:id="rId65"/>
    <p:sldId id="392" r:id="rId66"/>
    <p:sldId id="393" r:id="rId67"/>
    <p:sldId id="394" r:id="rId68"/>
    <p:sldId id="402" r:id="rId69"/>
    <p:sldId id="403" r:id="rId70"/>
    <p:sldId id="400" r:id="rId71"/>
    <p:sldId id="401" r:id="rId72"/>
    <p:sldId id="397" r:id="rId73"/>
    <p:sldId id="398" r:id="rId74"/>
    <p:sldId id="258" r:id="rId7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393"/>
    <a:srgbClr val="BDEA9F"/>
    <a:srgbClr val="0227C2"/>
    <a:srgbClr val="0372D5"/>
    <a:srgbClr val="BB7308"/>
    <a:srgbClr val="008080"/>
    <a:srgbClr val="F5F5F5"/>
    <a:srgbClr val="F0F0F0"/>
    <a:srgbClr val="E8E8E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343" autoAdjust="0"/>
  </p:normalViewPr>
  <p:slideViewPr>
    <p:cSldViewPr snapToGrid="0" snapToObjects="1">
      <p:cViewPr>
        <p:scale>
          <a:sx n="70" d="100"/>
          <a:sy n="70" d="100"/>
        </p:scale>
        <p:origin x="91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97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reporte%20PI%20base%20graficas%20corte%20marzo%202021%20VF%20con%20ajuste%20MManteni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EPC%20-%20primer%20trimestre%202021.xlsx" TargetMode="External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EPC%20-%20primer%20trimestre%202021.xlsx" TargetMode="External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EPC%20-%20primer%20trimestre%202021.xlsx" TargetMode="External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EPC%20-%20primer%20trimestre%202021.xlsx" TargetMode="External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INetCache\Content.Outlook\7O0IJQMM\ICCU%20CUATRIENIO%20(00000002).xlsx" TargetMode="External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INetCache\Content.Outlook\7O0IJQMM\ICCU%20CUATRIENIO%20(00000002).xlsx" TargetMode="External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INetCache\Content.Outlook\7O0IJQMM\ICCU%20CUATRIENIO%20(00000002).xlsx" TargetMode="External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INetCache\Content.Outlook\7O0IJQMM\ICCU%20CUATRIENIO%20(00000002).xlsx" TargetMode="External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presentaci&#243;n%201er%20trim%202021\reporte%20PI%20base%20graficas%20corte%20marzo%202021%20VF%20con%20ajuste%20MMantenimien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INetCache\Content.Outlook\7O0IJQMM\ICCU%20CUATRIENIO%20(00000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reporte%20PI%20base%20graficas%20corte%20marzo%202021%20VF%20con%20ajuste%20MMantenimiento.xlsx" TargetMode="Externa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2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RTATIL%20DIRECCI&#211;N\DIRECCION%20S&amp;E\PDD%20PLAN%20INDICATIVO\graficas%20%20financieras%201135%20trimestre%20presentaci&#243;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reporte%20PI%20base%20graficas%20corte%20marzo%202021%20VF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1135%20trimestre%20presentaci&#243;n.xlsx" TargetMode="External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vigencia%202021%20primer%20trimestre.xlsx" TargetMode="External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RTATIL%20DIRECCI&#211;N\DIRECCION%20S&amp;E\PDD%20PLAN%20INDICATIVO\graficas%20%20financieras%20acumulada%20cuatrienio%20-%20primer%20trimestre%202021.xlsx" TargetMode="External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40520336417802"/>
          <c:y val="3.2088783833007992E-2"/>
          <c:w val="0.57862436538498385"/>
          <c:h val="0.9474054714827687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ranking!$S$5:$S$38</c:f>
              <c:strCache>
                <c:ptCount val="34"/>
                <c:pt idx="0">
                  <c:v>SECRETARIA GENERAL</c:v>
                </c:pt>
                <c:pt idx="1">
                  <c:v>SRIA COMPETITIVIDAD Y DES.ECONOMICO</c:v>
                </c:pt>
                <c:pt idx="2">
                  <c:v>CONTROL INTERNO</c:v>
                </c:pt>
                <c:pt idx="3">
                  <c:v>SRIA DE TRANSPORTE Y MOVILIDAD</c:v>
                </c:pt>
                <c:pt idx="4">
                  <c:v>SRÍA CTeI</c:v>
                </c:pt>
                <c:pt idx="5">
                  <c:v>IDACO</c:v>
                </c:pt>
                <c:pt idx="6">
                  <c:v>EPC</c:v>
                </c:pt>
                <c:pt idx="7">
                  <c:v>SRÍA MINAS ENERGÍA Y GAS</c:v>
                </c:pt>
                <c:pt idx="8">
                  <c:v>SRÍA DEL  AMBIENTE</c:v>
                </c:pt>
                <c:pt idx="9">
                  <c:v>IPYBAC</c:v>
                </c:pt>
                <c:pt idx="10">
                  <c:v>UAE DE PENSIONES DEL DEP</c:v>
                </c:pt>
                <c:pt idx="11">
                  <c:v>UAE GESTION DEL RIESGO DE DESASTRES</c:v>
                </c:pt>
                <c:pt idx="12">
                  <c:v>INDEPORTES</c:v>
                </c:pt>
                <c:pt idx="13">
                  <c:v>ICCU</c:v>
                </c:pt>
                <c:pt idx="14">
                  <c:v>SRÍA PRENSA Y COMUNICACIONES</c:v>
                </c:pt>
                <c:pt idx="15">
                  <c:v>SRÍA GOBIERNO</c:v>
                </c:pt>
                <c:pt idx="16">
                  <c:v>SRÍA  HABITAT Y VIVIENDA</c:v>
                </c:pt>
                <c:pt idx="17">
                  <c:v>AGENCIA DPTAL PARA LA PAZ Y POSTCONFLICT</c:v>
                </c:pt>
                <c:pt idx="18">
                  <c:v>SRÍA EDUCACION</c:v>
                </c:pt>
                <c:pt idx="19">
                  <c:v>SRÍA DLLO E INCLUSION SOCIAL</c:v>
                </c:pt>
                <c:pt idx="20">
                  <c:v>SRÍA AGRICULTURA Y DES.RURAL</c:v>
                </c:pt>
                <c:pt idx="21">
                  <c:v>ALTA CONSEJERÍA PARA LA FELICIDAD</c:v>
                </c:pt>
                <c:pt idx="22">
                  <c:v>SRÍA FUNCION PUBLICA</c:v>
                </c:pt>
                <c:pt idx="23">
                  <c:v>IDECUT</c:v>
                </c:pt>
                <c:pt idx="24">
                  <c:v>SRÍA LA MUJER Y EQUIDAD DE GENE</c:v>
                </c:pt>
                <c:pt idx="25">
                  <c:v>SRÍA ASUNTOS INTERNACIONALES</c:v>
                </c:pt>
                <c:pt idx="26">
                  <c:v>SRÍA SALUD</c:v>
                </c:pt>
                <c:pt idx="27">
                  <c:v>SRÍA PLANEACION</c:v>
                </c:pt>
                <c:pt idx="28">
                  <c:v>SRÍA INTEGRACION REGIONAL</c:v>
                </c:pt>
                <c:pt idx="29">
                  <c:v>SRÍA TIC</c:v>
                </c:pt>
                <c:pt idx="30">
                  <c:v>BENEFICENCIA DE CUND.</c:v>
                </c:pt>
                <c:pt idx="31">
                  <c:v>SECRETARIA HACIENDA</c:v>
                </c:pt>
                <c:pt idx="32">
                  <c:v>SECRETARIA JURIDICA</c:v>
                </c:pt>
                <c:pt idx="33">
                  <c:v>CORSOCUN</c:v>
                </c:pt>
              </c:strCache>
            </c:strRef>
          </c:cat>
          <c:val>
            <c:numRef>
              <c:f>ranking!$V$5:$V$38</c:f>
              <c:numCache>
                <c:formatCode>0.0%</c:formatCode>
                <c:ptCount val="34"/>
                <c:pt idx="0">
                  <c:v>9.0466666666666667E-2</c:v>
                </c:pt>
                <c:pt idx="1">
                  <c:v>9.5676339808097338E-2</c:v>
                </c:pt>
                <c:pt idx="2">
                  <c:v>0.1</c:v>
                </c:pt>
                <c:pt idx="3">
                  <c:v>0.10372679367653018</c:v>
                </c:pt>
                <c:pt idx="4">
                  <c:v>0.10385714285714284</c:v>
                </c:pt>
                <c:pt idx="5">
                  <c:v>0.1197948717948718</c:v>
                </c:pt>
                <c:pt idx="6">
                  <c:v>0.1229807868919926</c:v>
                </c:pt>
                <c:pt idx="7">
                  <c:v>0.13217342968315732</c:v>
                </c:pt>
                <c:pt idx="8">
                  <c:v>0.14638271108066445</c:v>
                </c:pt>
                <c:pt idx="9">
                  <c:v>0.15</c:v>
                </c:pt>
                <c:pt idx="10">
                  <c:v>0.15229885057471265</c:v>
                </c:pt>
                <c:pt idx="11">
                  <c:v>0.15537037037037035</c:v>
                </c:pt>
                <c:pt idx="12">
                  <c:v>0.16348178334011673</c:v>
                </c:pt>
                <c:pt idx="13">
                  <c:v>0.16413917421901411</c:v>
                </c:pt>
                <c:pt idx="14">
                  <c:v>0.16429999999999997</c:v>
                </c:pt>
                <c:pt idx="15">
                  <c:v>0.1655283803863298</c:v>
                </c:pt>
                <c:pt idx="16">
                  <c:v>0.17082707948806355</c:v>
                </c:pt>
                <c:pt idx="17">
                  <c:v>0.17222222222222222</c:v>
                </c:pt>
                <c:pt idx="18">
                  <c:v>0.17537641716057381</c:v>
                </c:pt>
                <c:pt idx="19">
                  <c:v>0.17618354461214053</c:v>
                </c:pt>
                <c:pt idx="20">
                  <c:v>0.1803123715404365</c:v>
                </c:pt>
                <c:pt idx="21">
                  <c:v>0.18333333333333335</c:v>
                </c:pt>
                <c:pt idx="22">
                  <c:v>0.18500000000000003</c:v>
                </c:pt>
                <c:pt idx="23">
                  <c:v>0.19640357760751359</c:v>
                </c:pt>
                <c:pt idx="24">
                  <c:v>0.20173297966401413</c:v>
                </c:pt>
                <c:pt idx="25">
                  <c:v>0.20499999999999999</c:v>
                </c:pt>
                <c:pt idx="26">
                  <c:v>0.21151428876115211</c:v>
                </c:pt>
                <c:pt idx="27">
                  <c:v>0.214</c:v>
                </c:pt>
                <c:pt idx="28">
                  <c:v>0.26</c:v>
                </c:pt>
                <c:pt idx="29">
                  <c:v>0.29246066799005316</c:v>
                </c:pt>
                <c:pt idx="30">
                  <c:v>0.35188642756680732</c:v>
                </c:pt>
                <c:pt idx="31">
                  <c:v>0.36749999999999999</c:v>
                </c:pt>
                <c:pt idx="32">
                  <c:v>0.4</c:v>
                </c:pt>
                <c:pt idx="33">
                  <c:v>0.98150000000000004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DD4-4BE1-89AB-050B691C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812431791"/>
        <c:axId val="1812437615"/>
        <c:axId val="0"/>
      </c:bar3DChart>
      <c:catAx>
        <c:axId val="1812431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12437615"/>
        <c:crosses val="autoZero"/>
        <c:auto val="1"/>
        <c:lblAlgn val="ctr"/>
        <c:lblOffset val="100"/>
        <c:noMultiLvlLbl val="0"/>
      </c:catAx>
      <c:valAx>
        <c:axId val="18124376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243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DD0-4840-BD89-7E81DCE74B34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DD0-4840-BD89-7E81DCE74B34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DD0-4840-BD89-7E81DCE74B34}"/>
                </c:ext>
              </c:extLst>
            </c:dLbl>
            <c:dLbl>
              <c:idx val="1"/>
              <c:layout>
                <c:manualLayout>
                  <c:x val="3.3423079295043352E-2"/>
                  <c:y val="-7.33333022888400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100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1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DD0-4840-BD89-7E81DCE74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'!$I$29:$J$29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'AMBIENTE '!$K$26:$L$26</c:f>
              <c:numCache>
                <c:formatCode>0.00%</c:formatCode>
                <c:ptCount val="2"/>
                <c:pt idx="0" formatCode="0%">
                  <c:v>1</c:v>
                </c:pt>
                <c:pt idx="1">
                  <c:v>1.4360519534280601E-2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'AMBIENTE '!$I$30:$J$30</c15:f>
                <c15:dlblRangeCache>
                  <c:ptCount val="2"/>
                  <c:pt idx="0">
                    <c:v> $ 105.630,7 </c:v>
                  </c:pt>
                  <c:pt idx="1">
                    <c:v> $ 1.516,9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DD0-4840-BD89-7E81DCE74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338-48AC-8AF6-430DDCB4613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338-48AC-8AF6-430DDCB4613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338-48AC-8AF6-430DDCB4613B}"/>
                </c:ext>
              </c:extLst>
            </c:dLbl>
            <c:dLbl>
              <c:idx val="1"/>
              <c:layout>
                <c:manualLayout>
                  <c:x val="3.3533964442551224E-2"/>
                  <c:y val="0.22535088973206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338-48AC-8AF6-430DDCB46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BENEFICENCIA!$K$10:$L$10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BENEFICENCIA!$K$11:$L$11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0.53315394142170769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BENEFICENCIA!$I$11:$J$11</c15:f>
                <c15:dlblRangeCache>
                  <c:ptCount val="2"/>
                  <c:pt idx="0">
                    <c:v> $ 64.451,8 </c:v>
                  </c:pt>
                  <c:pt idx="1">
                    <c:v> $ 34.362,7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338-48AC-8AF6-430DDCB46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09766443530925"/>
          <c:y val="5.7397635721670601E-2"/>
          <c:w val="0.69082128916885188"/>
          <c:h val="0.7874478181144295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CSC!$F$3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851970369428715"/>
                  <c:y val="-1.1612907945301693E-2"/>
                </c:manualLayout>
              </c:layout>
              <c:tx>
                <c:rich>
                  <a:bodyPr/>
                  <a:lstStyle/>
                  <a:p>
                    <a:fld id="{3C47A074-907E-41EF-8492-F8CB783C422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76ECE6E-596F-4DC0-A7F9-6BCB45C974B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48519805632951"/>
                      <c:h val="8.721293866921558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1D-83A7-0216A15A743D}"/>
                </c:ext>
              </c:extLst>
            </c:dLbl>
            <c:dLbl>
              <c:idx val="1"/>
              <c:layout>
                <c:manualLayout>
                  <c:x val="4.1884797917093285E-2"/>
                  <c:y val="-1.93548465755028E-2"/>
                </c:manualLayout>
              </c:layout>
              <c:tx>
                <c:rich>
                  <a:bodyPr/>
                  <a:lstStyle/>
                  <a:p>
                    <a:fld id="{6BFB8A7D-6169-4AE1-9C1D-A571998EAD87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482E99C-C8B7-40A3-B853-EF832AB2457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98F-4B1D-83A7-0216A15A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CSC!$B$4:$B$5</c:f>
              <c:strCache>
                <c:ptCount val="2"/>
                <c:pt idx="0">
                  <c:v>187</c:v>
                </c:pt>
                <c:pt idx="1">
                  <c:v>013</c:v>
                </c:pt>
              </c:strCache>
              <c:extLst/>
            </c:strRef>
          </c:cat>
          <c:val>
            <c:numRef>
              <c:f>CSC!$F$4:$F$6</c:f>
              <c:numCache>
                <c:formatCode>0%</c:formatCode>
                <c:ptCount val="2"/>
                <c:pt idx="0">
                  <c:v>0.15967527833333334</c:v>
                </c:pt>
                <c:pt idx="1">
                  <c:v>0.64047125228044399</c:v>
                </c:pt>
              </c:numCache>
              <c:extLst/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CSC!$H$4:$H$8</c15:f>
                <c15:dlblRangeCache>
                  <c:ptCount val="5"/>
                  <c:pt idx="0">
                    <c:v> $ 4.790,3 </c:v>
                  </c:pt>
                  <c:pt idx="1">
                    <c:v> $ 702,8 </c:v>
                  </c:pt>
                  <c:pt idx="2">
                    <c:v> $ - </c:v>
                  </c:pt>
                  <c:pt idx="3">
                    <c:v> $ 5.493,1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198F-4B1D-83A7-0216A15A743D}"/>
            </c:ext>
          </c:extLst>
        </c:ser>
        <c:ser>
          <c:idx val="1"/>
          <c:order val="1"/>
          <c:tx>
            <c:strRef>
              <c:f>CSC!$E$3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838397839691429E-3"/>
                  <c:y val="-6.9029703196329048E-3"/>
                </c:manualLayout>
              </c:layout>
              <c:tx>
                <c:rich>
                  <a:bodyPr/>
                  <a:lstStyle/>
                  <a:p>
                    <a:fld id="{063D2DE0-CC50-406F-B03A-2386400B940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B5895EB-B9CC-430F-9AB9-88F0614B777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07935415260633"/>
                      <c:h val="0.1358593179850936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1D-83A7-0216A15A743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0B6C181-CC76-4A82-A4C5-2AE19B36A7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8FC84EE-2920-44A4-947F-CF4C1D9ED09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1D-83A7-0216A15A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CSC!$B$4:$B$5</c:f>
              <c:strCache>
                <c:ptCount val="2"/>
                <c:pt idx="0">
                  <c:v>187</c:v>
                </c:pt>
                <c:pt idx="1">
                  <c:v>013</c:v>
                </c:pt>
              </c:strCache>
              <c:extLst/>
            </c:strRef>
          </c:cat>
          <c:val>
            <c:numRef>
              <c:f>CSC!$E$4:$E$5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CSC!$G$4:$G$8</c15:f>
                <c15:dlblRangeCache>
                  <c:ptCount val="5"/>
                  <c:pt idx="0">
                    <c:v> $ 30.000,0 </c:v>
                  </c:pt>
                  <c:pt idx="1">
                    <c:v> $ 1.097,4 </c:v>
                  </c:pt>
                  <c:pt idx="2">
                    <c:v> $ - </c:v>
                  </c:pt>
                  <c:pt idx="3">
                    <c:v> $ 31.097,4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98F-4B1D-83A7-0216A15A7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201-4E3A-B268-C708F7839849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201-4E3A-B268-C708F7839849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01-4E3A-B268-C708F7839849}"/>
                </c:ext>
              </c:extLst>
            </c:dLbl>
            <c:dLbl>
              <c:idx val="1"/>
              <c:layout>
                <c:manualLayout>
                  <c:x val="3.3333450593983828E-2"/>
                  <c:y val="3.8715053744176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5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151974493463306"/>
                      <c:h val="0.295883972569713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01-4E3A-B268-C708F7839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CSC!$K$11:$L$11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0.17664175920449104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CSC!$I$11:$J$11</c15:f>
                <c15:dlblRangeCache>
                  <c:ptCount val="2"/>
                  <c:pt idx="0">
                    <c:v> $ 31.097,4 </c:v>
                  </c:pt>
                  <c:pt idx="1">
                    <c:v> $ 5.493,1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201-4E3A-B268-C708F783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53723030589722"/>
          <c:y val="0.21789692049173753"/>
          <c:w val="0.70515161192810527"/>
          <c:h val="0.6751896436674229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CSC!$F$3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8B3CD64-4EB2-43DE-B9B2-A228B82F042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AB4187E-E875-40F8-8644-3F2B5DFF6E2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5E6-45D1-925B-DB41E7A2C3F4}"/>
                </c:ext>
              </c:extLst>
            </c:dLbl>
            <c:dLbl>
              <c:idx val="1"/>
              <c:layout>
                <c:manualLayout>
                  <c:x val="4.8975644980562789E-2"/>
                  <c:y val="2.6981173878338881E-2"/>
                </c:manualLayout>
              </c:layout>
              <c:tx>
                <c:rich>
                  <a:bodyPr/>
                  <a:lstStyle/>
                  <a:p>
                    <a:fld id="{9F2539F2-E2F7-42F9-9AE1-30043894564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C6794C5-10BC-440A-B994-FD676D59CE4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5E6-45D1-925B-DB41E7A2C3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CSC!$B$4:$B$6</c:f>
              <c:strCache>
                <c:ptCount val="2"/>
                <c:pt idx="0">
                  <c:v>187</c:v>
                </c:pt>
                <c:pt idx="1">
                  <c:v>013</c:v>
                </c:pt>
              </c:strCache>
              <c:extLst/>
            </c:strRef>
          </c:cat>
          <c:val>
            <c:numRef>
              <c:f>CSC!$F$4:$F$6</c:f>
              <c:numCache>
                <c:formatCode>0%</c:formatCode>
                <c:ptCount val="2"/>
                <c:pt idx="0">
                  <c:v>0.50003193441199723</c:v>
                </c:pt>
                <c:pt idx="1">
                  <c:v>0.76695460607982258</c:v>
                </c:pt>
              </c:numCache>
              <c:extLst/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CSC!$H$4:$H$8</c15:f>
                <c15:dlblRangeCache>
                  <c:ptCount val="5"/>
                  <c:pt idx="0">
                    <c:v> $ 28.184,7 </c:v>
                  </c:pt>
                  <c:pt idx="1">
                    <c:v> $ 1.535,7 </c:v>
                  </c:pt>
                  <c:pt idx="2">
                    <c:v> $ - </c:v>
                  </c:pt>
                  <c:pt idx="3">
                    <c:v> $ 29.720,4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F5E6-45D1-925B-DB41E7A2C3F4}"/>
            </c:ext>
          </c:extLst>
        </c:ser>
        <c:ser>
          <c:idx val="1"/>
          <c:order val="1"/>
          <c:tx>
            <c:strRef>
              <c:f>CSC!$E$3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336DB2C-369C-4622-97EB-3D38F126174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6128246-7A81-46D0-9BEA-D012EF22F5E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5E6-45D1-925B-DB41E7A2C3F4}"/>
                </c:ext>
              </c:extLst>
            </c:dLbl>
            <c:dLbl>
              <c:idx val="1"/>
              <c:layout>
                <c:manualLayout>
                  <c:x val="2.1426844678996221E-2"/>
                  <c:y val="-7.7089068223825377E-3"/>
                </c:manualLayout>
              </c:layout>
              <c:tx>
                <c:rich>
                  <a:bodyPr/>
                  <a:lstStyle/>
                  <a:p>
                    <a:fld id="{30C4BB68-6EBF-40F8-96DC-67DC2F2530A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6EB8032-CA03-4B24-B0AC-2151152D874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5E6-45D1-925B-DB41E7A2C3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CSC!$B$4:$B$6</c:f>
              <c:strCache>
                <c:ptCount val="2"/>
                <c:pt idx="0">
                  <c:v>187</c:v>
                </c:pt>
                <c:pt idx="1">
                  <c:v>013</c:v>
                </c:pt>
              </c:strCache>
              <c:extLst/>
            </c:strRef>
          </c:cat>
          <c:val>
            <c:numRef>
              <c:f>CSC!$E$4:$E$6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CSC!$G$4:$G$8</c15:f>
                <c15:dlblRangeCache>
                  <c:ptCount val="5"/>
                  <c:pt idx="0">
                    <c:v> $ 56.365,8 </c:v>
                  </c:pt>
                  <c:pt idx="1">
                    <c:v> $ 2.002,4 </c:v>
                  </c:pt>
                  <c:pt idx="2">
                    <c:v> $ - </c:v>
                  </c:pt>
                  <c:pt idx="3">
                    <c:v> $ 58.368,1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5E6-45D1-925B-DB41E7A2C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CFE-4837-9723-FCBED353C2A9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FE-4837-9723-FCBED353C2A9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FE-4837-9723-FCBED353C2A9}"/>
                </c:ext>
              </c:extLst>
            </c:dLbl>
            <c:dLbl>
              <c:idx val="1"/>
              <c:layout>
                <c:manualLayout>
                  <c:x val="3.3333333333333333E-2"/>
                  <c:y val="0.20833333333333334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FE-4837-9723-FCBED353C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CSC!$K$10:$L$10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CSC!$K$11:$L$11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0.50918892364746648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CSC!$I$11:$J$11</c15:f>
                <c15:dlblRangeCache>
                  <c:ptCount val="2"/>
                  <c:pt idx="0">
                    <c:v> $ 58.368,1 </c:v>
                  </c:pt>
                  <c:pt idx="1">
                    <c:v> $ 29.720,4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CFE-4837-9723-FCBED353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82323416221788"/>
          <c:y val="6.3559125299597924E-2"/>
          <c:w val="0.6950203260974277"/>
          <c:h val="0.8651523035636719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EPC!$F$3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26989B0-72E0-4FAB-9398-4C114992682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D88650E-A652-4ADF-9F16-591DB884306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CFE-4B20-9612-1BAA7261250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7B3BDD-11E1-4A47-A11A-390B9957822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923F657-4CA8-4071-8D48-44CAB2FFB2F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CFE-4B20-9612-1BAA7261250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5B0D145-5105-49AC-937C-94A891BC240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2E43A3A-CEED-4AED-86F3-A1A0012AB17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CFE-4B20-9612-1BAA7261250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6BA7070-D107-4ABB-9EBC-F0A3ECB7F0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66B246B-800C-44C3-8DCC-64C4A903F24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CFE-4B20-9612-1BAA7261250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BE83C4A-B18E-4F88-A525-0992C47D8D0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8EFB603-4BA2-4ABA-8A93-FC9B29C2820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CFE-4B20-9612-1BAA7261250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CE4CB97-8A68-46FF-BA2B-BDB0AD08EA8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AC43A41-17FF-4E55-BE4B-9891D8E99A7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CFE-4B20-9612-1BAA7261250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0D4F712-C5F6-4773-A178-D3891DC60C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58DF10-D180-4298-AE08-D3F32BABB32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CFE-4B20-9612-1BAA7261250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AA27CB1-7A45-45DA-955E-EDB42B95EF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965A18D-FE6F-4AF3-ACD9-38448E080B6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CFE-4B20-9612-1BAA7261250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DD351CA-B82C-4C83-84DD-591DF1717A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178280F-DE9D-479E-BF22-A7EF0D2D620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CFE-4B20-9612-1BAA7261250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16130CB-07F9-407D-A8C8-563927B76AA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3E89C7A-98A1-4686-8271-742B0F4039B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CFE-4B20-9612-1BAA7261250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2F7BEE9-974F-4E98-833F-F26B558DFE1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D535FAF-B09D-4732-BCA0-EEF4AEBF242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CFE-4B20-9612-1BAA7261250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AC56020-721A-4FF5-949B-D088931651A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1381933-E4B5-4243-921E-226CE720C89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CFE-4B20-9612-1BAA7261250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F20C12EC-AEA2-4529-A1BD-4571593C07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FB711B4-B3E8-47C4-8160-DD2D39B898E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CFE-4B20-9612-1BAA7261250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3049FB6-9DA8-4CFA-9CDB-55F7CD2EE44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60325F-99F0-45CB-B918-6BCD6E59245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CFE-4B20-9612-1BAA7261250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6EFE24C-8243-4AC6-A55C-E08217BDC35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79BC575-74C4-4D02-AC73-473C476AC4A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CFE-4B20-9612-1BAA7261250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76715194-BA2A-4CD9-ACC3-51E117B6149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9A35EDC-9AA4-413A-B6FC-F1FE6E0B15C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CFE-4B20-9612-1BAA7261250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8A2AC570-356C-4497-AF92-DBC5A29739F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3DFC7F4-40FA-45DA-9779-6D97BFE0154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CFE-4B20-9612-1BAA7261250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EBE22E83-63E2-4AD4-B79B-05BBC6492C2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43E6FD8-E266-49C0-ADA3-8E21093018A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CFE-4B20-9612-1BAA7261250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2BEAC99B-038E-47B5-B3D1-AEE25236414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F25B1BD-8A8F-479A-B159-50CECCDBF03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CFE-4B20-9612-1BAA72612501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80692C12-14CD-4694-8CE5-662C166A0CD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6276830-F64B-4359-888C-C2383281B4A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CFE-4B20-9612-1BAA72612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EPC!$B$4:$B$24</c:f>
              <c:strCache>
                <c:ptCount val="20"/>
                <c:pt idx="0">
                  <c:v>342</c:v>
                </c:pt>
                <c:pt idx="1">
                  <c:v>202</c:v>
                </c:pt>
                <c:pt idx="2">
                  <c:v>359</c:v>
                </c:pt>
                <c:pt idx="3">
                  <c:v>295</c:v>
                </c:pt>
                <c:pt idx="4">
                  <c:v>300</c:v>
                </c:pt>
                <c:pt idx="5">
                  <c:v>294</c:v>
                </c:pt>
                <c:pt idx="6">
                  <c:v>306</c:v>
                </c:pt>
                <c:pt idx="7">
                  <c:v>246</c:v>
                </c:pt>
                <c:pt idx="8">
                  <c:v>292</c:v>
                </c:pt>
                <c:pt idx="9">
                  <c:v>240</c:v>
                </c:pt>
                <c:pt idx="10">
                  <c:v>291</c:v>
                </c:pt>
                <c:pt idx="11">
                  <c:v>293</c:v>
                </c:pt>
                <c:pt idx="12">
                  <c:v>244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245</c:v>
                </c:pt>
                <c:pt idx="17">
                  <c:v>313</c:v>
                </c:pt>
                <c:pt idx="18">
                  <c:v>248</c:v>
                </c:pt>
                <c:pt idx="19">
                  <c:v>296</c:v>
                </c:pt>
              </c:strCache>
            </c:strRef>
          </c:cat>
          <c:val>
            <c:numRef>
              <c:f>EPC!$F$4:$F$24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1.6058601383037807E-3</c:v>
                </c:pt>
                <c:pt idx="11">
                  <c:v>2.5874299999999999E-2</c:v>
                </c:pt>
                <c:pt idx="12">
                  <c:v>4.559996994616989E-2</c:v>
                </c:pt>
                <c:pt idx="13">
                  <c:v>9.5985690202542023E-2</c:v>
                </c:pt>
                <c:pt idx="14">
                  <c:v>0.30363081616931792</c:v>
                </c:pt>
                <c:pt idx="15">
                  <c:v>0.3073854140304258</c:v>
                </c:pt>
                <c:pt idx="16">
                  <c:v>0.41864095594402634</c:v>
                </c:pt>
                <c:pt idx="17">
                  <c:v>0.47019490945872505</c:v>
                </c:pt>
                <c:pt idx="18">
                  <c:v>0.53505135832805606</c:v>
                </c:pt>
                <c:pt idx="19">
                  <c:v>0.94398571428571432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EPC!$H$4:$H$24</c15:f>
                <c15:dlblRangeCache>
                  <c:ptCount val="20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$ 4,0 </c:v>
                  </c:pt>
                  <c:pt idx="11">
                    <c:v> $ 25,9 </c:v>
                  </c:pt>
                  <c:pt idx="12">
                    <c:v> $ 901,5 </c:v>
                  </c:pt>
                  <c:pt idx="13">
                    <c:v> $ 1.175,8 </c:v>
                  </c:pt>
                  <c:pt idx="14">
                    <c:v> $ 4.593,0 </c:v>
                  </c:pt>
                  <c:pt idx="15">
                    <c:v> $ 2.278,6 </c:v>
                  </c:pt>
                  <c:pt idx="16">
                    <c:v> $ 2.145,5 </c:v>
                  </c:pt>
                  <c:pt idx="17">
                    <c:v> $ 2.946,8 </c:v>
                  </c:pt>
                  <c:pt idx="18">
                    <c:v> $ 1.697,4 </c:v>
                  </c:pt>
                  <c:pt idx="19">
                    <c:v> $ 23,1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7CFE-4B20-9612-1BAA72612501}"/>
            </c:ext>
          </c:extLst>
        </c:ser>
        <c:ser>
          <c:idx val="1"/>
          <c:order val="1"/>
          <c:tx>
            <c:strRef>
              <c:f>EPC!$E$3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404E7D-9785-46BC-AEEF-203CCF8F6EC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CFE-4B20-9612-1BAA7261250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E56174-1E46-4275-8D87-2F82D133924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CFE-4B20-9612-1BAA7261250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83CF27F-DF17-4E7B-807C-800CC04DE73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CFE-4B20-9612-1BAA7261250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65339D8-785C-4CCC-B1DF-74447CF5647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CFE-4B20-9612-1BAA7261250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85900EF-A4B0-42D9-A1F8-ECD86299622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CFE-4B20-9612-1BAA7261250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9EF3B9E-6E26-43B7-975A-14B78B1E2B8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CFE-4B20-9612-1BAA7261250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3DD2D16-AC35-430A-A21A-778C49ACD84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CFE-4B20-9612-1BAA7261250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9B7F845-5EC3-48D0-A386-3FAB7277F85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CFE-4B20-9612-1BAA7261250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7C7DCAD-D624-432D-AFA1-82D5DAD035A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7CFE-4B20-9612-1BAA7261250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F7876DFC-2564-416A-AF7A-0FC45D7B1BF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CFE-4B20-9612-1BAA7261250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ACC60810-CA1E-4D1F-966B-479DF055ED1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7CFE-4B20-9612-1BAA7261250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B0958438-312A-464D-91CC-7BAA74F4B72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CFE-4B20-9612-1BAA7261250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7CB5F06-5ECC-4941-AB9D-9239EF1F306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CFE-4B20-9612-1BAA7261250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5B4A9CD8-45DD-43CB-A845-8CD6FF2B66F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7CFE-4B20-9612-1BAA7261250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C27ABA0-1EA7-4217-A647-850A5CE36D9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7CFE-4B20-9612-1BAA7261250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41D74677-5C88-4E70-94B1-0355C083C6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7CFE-4B20-9612-1BAA7261250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B91EBFB-4056-4A06-9C84-DA34E06D4BC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7CFE-4B20-9612-1BAA7261250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F95186B-5AF1-4753-9810-4CE7047F371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7CFE-4B20-9612-1BAA7261250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EC981C1E-68E0-40E4-8D5E-3CBFEDBEB63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7CFE-4B20-9612-1BAA72612501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9685A13A-B84A-4FBE-B935-C72EB3DC7BB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7CFE-4B20-9612-1BAA72612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EPC!$B$4:$B$24</c:f>
              <c:strCache>
                <c:ptCount val="20"/>
                <c:pt idx="0">
                  <c:v>342</c:v>
                </c:pt>
                <c:pt idx="1">
                  <c:v>202</c:v>
                </c:pt>
                <c:pt idx="2">
                  <c:v>359</c:v>
                </c:pt>
                <c:pt idx="3">
                  <c:v>295</c:v>
                </c:pt>
                <c:pt idx="4">
                  <c:v>300</c:v>
                </c:pt>
                <c:pt idx="5">
                  <c:v>294</c:v>
                </c:pt>
                <c:pt idx="6">
                  <c:v>306</c:v>
                </c:pt>
                <c:pt idx="7">
                  <c:v>246</c:v>
                </c:pt>
                <c:pt idx="8">
                  <c:v>292</c:v>
                </c:pt>
                <c:pt idx="9">
                  <c:v>240</c:v>
                </c:pt>
                <c:pt idx="10">
                  <c:v>291</c:v>
                </c:pt>
                <c:pt idx="11">
                  <c:v>293</c:v>
                </c:pt>
                <c:pt idx="12">
                  <c:v>244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245</c:v>
                </c:pt>
                <c:pt idx="17">
                  <c:v>313</c:v>
                </c:pt>
                <c:pt idx="18">
                  <c:v>248</c:v>
                </c:pt>
                <c:pt idx="19">
                  <c:v>296</c:v>
                </c:pt>
              </c:strCache>
            </c:strRef>
          </c:cat>
          <c:val>
            <c:numRef>
              <c:f>EPC!$E$4:$E$24</c:f>
              <c:numCache>
                <c:formatCode>0%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EPC!$G$4:$G$24</c15:f>
                <c15:dlblRangeCache>
                  <c:ptCount val="20"/>
                  <c:pt idx="0">
                    <c:v> $ - </c:v>
                  </c:pt>
                  <c:pt idx="1">
                    <c:v> $ 1,0 </c:v>
                  </c:pt>
                  <c:pt idx="2">
                    <c:v> $ 1,0 </c:v>
                  </c:pt>
                  <c:pt idx="3">
                    <c:v> $ 48,4 </c:v>
                  </c:pt>
                  <c:pt idx="4">
                    <c:v> $ 350,0 </c:v>
                  </c:pt>
                  <c:pt idx="5">
                    <c:v> $ 352,0 </c:v>
                  </c:pt>
                  <c:pt idx="6">
                    <c:v> $ 355,7 </c:v>
                  </c:pt>
                  <c:pt idx="7">
                    <c:v> $ 693,9 </c:v>
                  </c:pt>
                  <c:pt idx="8">
                    <c:v> $ 1.771,8 </c:v>
                  </c:pt>
                  <c:pt idx="9">
                    <c:v> $ 4.549,6 </c:v>
                  </c:pt>
                  <c:pt idx="10">
                    <c:v> $ 2.515,0 </c:v>
                  </c:pt>
                  <c:pt idx="11">
                    <c:v> $ 1.000,0 </c:v>
                  </c:pt>
                  <c:pt idx="12">
                    <c:v> $ 19.770,0 </c:v>
                  </c:pt>
                  <c:pt idx="13">
                    <c:v> $ 12.249,3 </c:v>
                  </c:pt>
                  <c:pt idx="14">
                    <c:v> $ 15.126,9 </c:v>
                  </c:pt>
                  <c:pt idx="15">
                    <c:v> $ 7.412,9 </c:v>
                  </c:pt>
                  <c:pt idx="16">
                    <c:v> $ 5.125,0 </c:v>
                  </c:pt>
                  <c:pt idx="17">
                    <c:v> $ 6.267,3 </c:v>
                  </c:pt>
                  <c:pt idx="18">
                    <c:v> $ 3.172,4 </c:v>
                  </c:pt>
                  <c:pt idx="19">
                    <c:v> $ 24,5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7CFE-4B20-9612-1BAA7261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FA-408B-A64A-12AC65B7A2C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FA-408B-A64A-12AC65B7A2C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BFA-408B-A64A-12AC65B7A2CD}"/>
                </c:ext>
              </c:extLst>
            </c:dLbl>
            <c:dLbl>
              <c:idx val="1"/>
              <c:layout>
                <c:manualLayout>
                  <c:x val="3.8053455204517403E-2"/>
                  <c:y val="0.122614069274718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BFA-408B-A64A-12AC65B7A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EPC!$I$26:$J$26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EPC!$K$23:$L$23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0.19547395410875612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EPC!$I$27:$J$27</c15:f>
                <c15:dlblRangeCache>
                  <c:ptCount val="2"/>
                  <c:pt idx="0">
                    <c:v> $ 80.786,8 </c:v>
                  </c:pt>
                  <c:pt idx="1">
                    <c:v> $ 15.791,7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BFA-408B-A64A-12AC65B7A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95342416901339"/>
          <c:y val="4.0796045737326439E-2"/>
          <c:w val="0.68845944162290895"/>
          <c:h val="0.9110141292942368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 EPC CUATRIENIO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4E8711F-BF05-47D5-9CC8-9B50529E5A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81337BC-A2CD-4147-9751-8AA0C712E15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C3C-4672-AD21-6C2AE728E88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4D86194-C9E5-42C8-A565-C1C2D40CC9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FCBA60D-9F96-41E2-99C1-E11D564A231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C3C-4672-AD21-6C2AE728E88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E54A847-E719-4367-ABF9-678F07EB44E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2460D14-6C85-475F-B864-AFEF9AEE097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C3C-4672-AD21-6C2AE728E88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BD10119-405D-44E3-80C0-CFBCFF5D64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6BD1D60-7FE9-409C-9346-2B997E46EFE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C3C-4672-AD21-6C2AE728E88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613E07D-470B-4AEB-8FF1-5D901FDE77A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22875E3-CB43-4837-9CB4-472DB104D6E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C3C-4672-AD21-6C2AE728E88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0B0F6E9-8A95-464C-B14F-A0C26A82B73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984C515-300A-4D04-A805-124C144ECE5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C3C-4672-AD21-6C2AE728E88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137B6B1-AB20-4B36-B897-92506991F8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DF3C7F7-95B1-4A05-B23E-B81949C3AAE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C3C-4672-AD21-6C2AE728E88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4F97A02-72FA-4EA1-90BE-2D46E83FDE8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262BF23-184D-4889-B6E7-CD21C29E232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C3C-4672-AD21-6C2AE728E88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21B6AA00-4988-48B6-A6A6-E4901A7731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D9A5591-6DC2-494C-8B04-B152A252FE2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C3C-4672-AD21-6C2AE728E88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03A16A9-1892-4579-9E19-1CA16A6C7F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1264382-C35F-41E5-A3F5-E68E975374A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C3C-4672-AD21-6C2AE728E88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6624AF0E-E56F-4C29-BDAC-115A1E7FB92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409EB47-A9E2-499F-9958-E774CE23AE0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C3C-4672-AD21-6C2AE728E88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D65F638A-E1E4-4AEF-B186-058B9E03E3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F317BAF-9A95-4414-8C7E-A7E5D620A87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C3C-4672-AD21-6C2AE728E88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B3DE7773-6C62-498D-8F9B-2AD2A5B4E2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708A7A5-AD4D-4A22-B16B-696311E2ADD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C3C-4672-AD21-6C2AE728E88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FAF2B978-5BDD-4485-AE33-FAF546F62F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6C341C9-B75A-4F3A-8EDC-9B49A8591E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C3C-4672-AD21-6C2AE728E88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8CE287A3-9EEF-48C3-8321-E1656801061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DB6B62C-76FE-4734-AF6E-692EFB339B6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C3C-4672-AD21-6C2AE728E88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733FB998-8B72-4583-BE89-E4BCF7A111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23DB419-28C4-4237-9381-E14895052BE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C3C-4672-AD21-6C2AE728E88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45DABB88-5C18-4ED6-A734-9DD4C94210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041D98D-0A28-409B-83E2-BB8BA40C511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C3C-4672-AD21-6C2AE728E88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CAC4B6DE-70EB-473F-B53A-29F5421F5C9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3D4D6B3-1546-49D9-840E-DBB2D78F29F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C3C-4672-AD21-6C2AE728E885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F34CF4D6-1BC6-4813-8D13-A28DB38B272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F736B10-B685-4C5B-9436-4F2260DB78A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C3C-4672-AD21-6C2AE728E885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3BAE573F-E130-4E1F-A597-A200C18FAED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307A3F5-B0D7-4A37-8875-73987393AD9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C3C-4672-AD21-6C2AE728E88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27AA64A9-DA94-4551-B94B-966B89B6487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32CF6E3-A2AA-42D7-B865-BA0044A7C0A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C3C-4672-AD21-6C2AE728E88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AEFC77AA-8E9C-413B-8461-E8297596E6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DEC474A-C551-4586-97EA-F51E7E2B86D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C3C-4672-AD21-6C2AE728E885}"/>
                </c:ext>
              </c:extLst>
            </c:dLbl>
            <c:dLbl>
              <c:idx val="2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41D70-832E-4477-8AAA-02AD016A642B}" type="CELLRANGE">
                      <a:rPr lang="en-US" baseline="0"/>
                      <a:pPr>
                        <a:defRPr sz="800"/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52A1EE80-34F0-4556-9508-E77795836518}" type="VALUE">
                      <a:rPr lang="en-US" baseline="0"/>
                      <a:pPr>
                        <a:defRPr sz="800"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0145763392727"/>
                      <c:h val="2.954811914926398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0C3C-4672-AD21-6C2AE728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EPC CUATRIENIO '!$B$4:$B$26</c:f>
              <c:strCache>
                <c:ptCount val="23"/>
                <c:pt idx="0">
                  <c:v>202</c:v>
                </c:pt>
                <c:pt idx="1">
                  <c:v>342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359</c:v>
                </c:pt>
                <c:pt idx="6">
                  <c:v>295</c:v>
                </c:pt>
                <c:pt idx="7">
                  <c:v>300</c:v>
                </c:pt>
                <c:pt idx="8">
                  <c:v>306</c:v>
                </c:pt>
                <c:pt idx="9">
                  <c:v>246</c:v>
                </c:pt>
                <c:pt idx="10">
                  <c:v>292</c:v>
                </c:pt>
                <c:pt idx="11">
                  <c:v>291</c:v>
                </c:pt>
                <c:pt idx="12">
                  <c:v>293</c:v>
                </c:pt>
                <c:pt idx="13">
                  <c:v>294</c:v>
                </c:pt>
                <c:pt idx="14">
                  <c:v>242</c:v>
                </c:pt>
                <c:pt idx="15">
                  <c:v>244</c:v>
                </c:pt>
                <c:pt idx="16">
                  <c:v>243</c:v>
                </c:pt>
                <c:pt idx="17">
                  <c:v>241</c:v>
                </c:pt>
                <c:pt idx="18">
                  <c:v>248</c:v>
                </c:pt>
                <c:pt idx="19">
                  <c:v>296</c:v>
                </c:pt>
                <c:pt idx="20">
                  <c:v>240</c:v>
                </c:pt>
                <c:pt idx="21">
                  <c:v>313</c:v>
                </c:pt>
                <c:pt idx="22">
                  <c:v>245</c:v>
                </c:pt>
              </c:strCache>
            </c:strRef>
          </c:cat>
          <c:val>
            <c:numRef>
              <c:f>' EPC CUATRIENIO '!$F$4:$F$26</c:f>
              <c:numCache>
                <c:formatCode>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3.1216119358780658E-3</c:v>
                </c:pt>
                <c:pt idx="12">
                  <c:v>2.1561916666666667E-2</c:v>
                </c:pt>
                <c:pt idx="13">
                  <c:v>4.0776699029126215E-2</c:v>
                </c:pt>
                <c:pt idx="14">
                  <c:v>0.22258713885885206</c:v>
                </c:pt>
                <c:pt idx="15">
                  <c:v>0.24508274805995092</c:v>
                </c:pt>
                <c:pt idx="16">
                  <c:v>0.27843900799640947</c:v>
                </c:pt>
                <c:pt idx="17">
                  <c:v>0.30728555371616129</c:v>
                </c:pt>
                <c:pt idx="18">
                  <c:v>0.44240760445534899</c:v>
                </c:pt>
                <c:pt idx="19">
                  <c:v>0.47199081632653062</c:v>
                </c:pt>
                <c:pt idx="20">
                  <c:v>0.49164208456243852</c:v>
                </c:pt>
                <c:pt idx="21">
                  <c:v>0.54013513970805171</c:v>
                </c:pt>
                <c:pt idx="22">
                  <c:v>0.62503430843231134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EPC CUATRIENIO '!$H$4:$H$26</c15:f>
                <c15:dlblRangeCache>
                  <c:ptCount val="23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$ 8,0 </c:v>
                  </c:pt>
                  <c:pt idx="12">
                    <c:v> $ 25,9 </c:v>
                  </c:pt>
                  <c:pt idx="13">
                    <c:v> $ 16,8 </c:v>
                  </c:pt>
                  <c:pt idx="14">
                    <c:v> $ 4.593,0 </c:v>
                  </c:pt>
                  <c:pt idx="15">
                    <c:v> $ 6.771,2 </c:v>
                  </c:pt>
                  <c:pt idx="16">
                    <c:v> $ 7.315,2 </c:v>
                  </c:pt>
                  <c:pt idx="17">
                    <c:v> $ 5.458,1 </c:v>
                  </c:pt>
                  <c:pt idx="18">
                    <c:v> $ 3.579,2 </c:v>
                  </c:pt>
                  <c:pt idx="19">
                    <c:v> $ 23,1 </c:v>
                  </c:pt>
                  <c:pt idx="20">
                    <c:v> $ 4.400,0 </c:v>
                  </c:pt>
                  <c:pt idx="21">
                    <c:v> $ 6.782,3 </c:v>
                  </c:pt>
                  <c:pt idx="22">
                    <c:v> $ 12.609,2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0C3C-4672-AD21-6C2AE728E885}"/>
            </c:ext>
          </c:extLst>
        </c:ser>
        <c:ser>
          <c:idx val="1"/>
          <c:order val="1"/>
          <c:tx>
            <c:strRef>
              <c:f>' EPC CUATRIENIO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5E5D5AF-A4B9-42A5-89DC-AD7E9714BD12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0C3C-4672-AD21-6C2AE728E88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B6E468-9777-4217-9DBB-EA325B1B027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C3C-4672-AD21-6C2AE728E88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9B41E3A-E0C3-447B-80FA-E271A3E4BED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C3C-4672-AD21-6C2AE728E88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A28188C-F153-450F-91C5-D2BDAA55DBE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C3C-4672-AD21-6C2AE728E88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28F990A-EE1D-44EC-9CE9-F4FADA6FBEB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C3C-4672-AD21-6C2AE728E88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E685565-19B6-41E5-9DDA-29C296AD368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C3C-4672-AD21-6C2AE728E88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F4030F67-EEDD-4E23-A7FE-7C0622D65A1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C3C-4672-AD21-6C2AE728E88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E148176-2126-4A7E-9A29-338335FF6EA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C3C-4672-AD21-6C2AE728E88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44D83CF-E5E7-4F36-B9AC-EF840ED36E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C3C-4672-AD21-6C2AE728E88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6C3555D-532A-48C5-80A6-6DCE4D53021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C3C-4672-AD21-6C2AE728E88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530BFEAB-BBB3-4C65-AA07-6B36E6B6A7A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C3C-4672-AD21-6C2AE728E88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90E55997-CDA9-41B4-85E9-759D16A479D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C3C-4672-AD21-6C2AE728E88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48C11DD-1ADB-4571-9D07-E614EC30826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C3C-4672-AD21-6C2AE728E88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0038D5FB-B425-49D4-90F2-13A629DEFEB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C3C-4672-AD21-6C2AE728E88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79D61FFB-DEFA-4415-8BB1-CD8074623B1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C3C-4672-AD21-6C2AE728E88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E158583A-77B9-4FA8-80B6-B6431C68D80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C3C-4672-AD21-6C2AE728E88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3DF843FC-2D9E-44BA-83DA-1380719B3F7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C3C-4672-AD21-6C2AE728E88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1D3F4872-C56E-40C6-9D46-3B6D68D886D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C3C-4672-AD21-6C2AE728E885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9AE8945F-7B72-47A2-B772-D0289BCE9DC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C3C-4672-AD21-6C2AE728E885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F5FEA00E-4967-4AE0-9AD6-12ABAC1987A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C3C-4672-AD21-6C2AE728E88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20BE1B0-447B-4245-8864-3C8D195EAD1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C3C-4672-AD21-6C2AE728E88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E2E93B0F-3C9C-44AA-B2DA-435DA84FAEF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C3C-4672-AD21-6C2AE728E88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D411B0B7-318E-48B8-A62A-A656936C3DC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C3C-4672-AD21-6C2AE728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EPC CUATRIENIO '!$B$4:$B$26</c:f>
              <c:strCache>
                <c:ptCount val="23"/>
                <c:pt idx="0">
                  <c:v>202</c:v>
                </c:pt>
                <c:pt idx="1">
                  <c:v>342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359</c:v>
                </c:pt>
                <c:pt idx="6">
                  <c:v>295</c:v>
                </c:pt>
                <c:pt idx="7">
                  <c:v>300</c:v>
                </c:pt>
                <c:pt idx="8">
                  <c:v>306</c:v>
                </c:pt>
                <c:pt idx="9">
                  <c:v>246</c:v>
                </c:pt>
                <c:pt idx="10">
                  <c:v>292</c:v>
                </c:pt>
                <c:pt idx="11">
                  <c:v>291</c:v>
                </c:pt>
                <c:pt idx="12">
                  <c:v>293</c:v>
                </c:pt>
                <c:pt idx="13">
                  <c:v>294</c:v>
                </c:pt>
                <c:pt idx="14">
                  <c:v>242</c:v>
                </c:pt>
                <c:pt idx="15">
                  <c:v>244</c:v>
                </c:pt>
                <c:pt idx="16">
                  <c:v>243</c:v>
                </c:pt>
                <c:pt idx="17">
                  <c:v>241</c:v>
                </c:pt>
                <c:pt idx="18">
                  <c:v>248</c:v>
                </c:pt>
                <c:pt idx="19">
                  <c:v>296</c:v>
                </c:pt>
                <c:pt idx="20">
                  <c:v>240</c:v>
                </c:pt>
                <c:pt idx="21">
                  <c:v>313</c:v>
                </c:pt>
                <c:pt idx="22">
                  <c:v>245</c:v>
                </c:pt>
              </c:strCache>
            </c:strRef>
          </c:cat>
          <c:val>
            <c:numRef>
              <c:f>' EPC CUATRIENIO '!$E$4:$E$26</c:f>
              <c:numCache>
                <c:formatCode>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EPC CUATRIENIO '!$G$4:$G$26</c15:f>
                <c15:dlblRangeCache>
                  <c:ptCount val="23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$ 1,0 </c:v>
                  </c:pt>
                  <c:pt idx="6">
                    <c:v> $ 96,9 </c:v>
                  </c:pt>
                  <c:pt idx="7">
                    <c:v> $ 350,0 </c:v>
                  </c:pt>
                  <c:pt idx="8">
                    <c:v> $ 555,7 </c:v>
                  </c:pt>
                  <c:pt idx="9">
                    <c:v> $ 693,9 </c:v>
                  </c:pt>
                  <c:pt idx="10">
                    <c:v> $ 2.062,6 </c:v>
                  </c:pt>
                  <c:pt idx="11">
                    <c:v> $ 2.575,2 </c:v>
                  </c:pt>
                  <c:pt idx="12">
                    <c:v> $ 1.200,0 </c:v>
                  </c:pt>
                  <c:pt idx="13">
                    <c:v> $ 412,0 </c:v>
                  </c:pt>
                  <c:pt idx="14">
                    <c:v> $ 20.634,6 </c:v>
                  </c:pt>
                  <c:pt idx="15">
                    <c:v> $ 27.628,1 </c:v>
                  </c:pt>
                  <c:pt idx="16">
                    <c:v> $ 26.272,2 </c:v>
                  </c:pt>
                  <c:pt idx="17">
                    <c:v> $ 17.762,3 </c:v>
                  </c:pt>
                  <c:pt idx="18">
                    <c:v> $ 8.090,2 </c:v>
                  </c:pt>
                  <c:pt idx="19">
                    <c:v> $ 49,0 </c:v>
                  </c:pt>
                  <c:pt idx="20">
                    <c:v> $ 8.949,6 </c:v>
                  </c:pt>
                  <c:pt idx="21">
                    <c:v> $ 12.556,7 </c:v>
                  </c:pt>
                  <c:pt idx="22">
                    <c:v> $ 20.173,6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F-0C3C-4672-AD21-6C2AE728E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6E4-4D8D-8E65-2435F940C120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6E4-4D8D-8E65-2435F940C120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6E4-4D8D-8E65-2435F940C120}"/>
                </c:ext>
              </c:extLst>
            </c:dLbl>
            <c:dLbl>
              <c:idx val="1"/>
              <c:layout>
                <c:manualLayout>
                  <c:x val="1.661514768225103E-2"/>
                  <c:y val="0.16978098438371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6E4-4D8D-8E65-2435F940C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EPC CUATRIENIO '!$I$28:$J$28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 EPC CUATRIENIO '!$K$24:$L$24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0.34373396988831439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EPC CUATRIENIO '!$I$29:$J$29</c15:f>
                <c15:dlblRangeCache>
                  <c:ptCount val="2"/>
                  <c:pt idx="0">
                    <c:v> $ 150.063,7 </c:v>
                  </c:pt>
                  <c:pt idx="1">
                    <c:v> $ 51.582,0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6E4-4D8D-8E65-2435F940C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45497612191473"/>
          <c:y val="2.4248988959113683E-2"/>
          <c:w val="0.56760807846527961"/>
          <c:h val="0.9022785434407959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 ICCU 2021'!$F$3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2694FC5-13AD-4FED-98E8-EDFA28EC73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1BB2364-2B6A-4339-A6E0-42A6822F335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C46-4DB6-9F7E-75AD81E99C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B9CA8F2-3D4B-4277-BD3E-B953F34D8FC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1951D8C-7BB4-493A-AE2A-22713A7D17D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C46-4DB6-9F7E-75AD81E99C7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EA1AFB0-0785-4843-BE02-D469A93CE5F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D91ECF8-C1E1-4AD4-9314-F8FF5AB1BFE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C46-4DB6-9F7E-75AD81E99C7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3879938-342A-450C-B489-3DE9FF431DD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4C49E89-E6B4-4CFD-ACAF-3BE7FF8BD03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C46-4DB6-9F7E-75AD81E99C7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544D714-EFB8-4FEB-9BF8-40B13F1131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DB753CF-933E-4C12-989E-4A6C15DEFE1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C46-4DB6-9F7E-75AD81E99C7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DBA98D8-E0BB-4441-B0E8-8A8FCFBF049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661ACEA-7C8F-4251-A21A-5554BA0D703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C46-4DB6-9F7E-75AD81E99C7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F00CCD3-885C-45A6-9EB9-6210E1C2C8F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6CACAC8-A3A9-4D13-ADF2-BEC90FB86AD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C46-4DB6-9F7E-75AD81E99C7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CDC1BDD-B626-4717-BD68-670EFA76F7A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99843DC-8B77-4091-B5CB-E94CC77ADD4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C46-4DB6-9F7E-75AD81E99C7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9328581-1FA8-4A03-8AD0-9E51CAA3D1B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DEFE06D-9A6A-4126-BA53-5935F7CB38A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C46-4DB6-9F7E-75AD81E99C73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19A2DB3-FB3D-46A4-82B4-97BD046AD4D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8CC71B5-EA78-42EC-BE84-55B34E15EFB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C46-4DB6-9F7E-75AD81E99C7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E3F6AD7-4D4C-4DC8-A183-FF83ED1650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EBF976B-D27B-4BA4-B2E5-DA30AB8B031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C46-4DB6-9F7E-75AD81E99C7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5F74109-EA6D-4931-B44E-6B1499F6CD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DA7159B-03FA-4365-ACB2-4ED50479199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C46-4DB6-9F7E-75AD81E99C7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7ACFE071-9B1F-4732-9849-24AFED4A31B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A3E62B3-70BD-4617-BAF0-969E863C154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C46-4DB6-9F7E-75AD81E99C73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3D27A0CB-6551-42B7-8EBE-D843EBE443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5D83F3B-D76C-4776-BC32-832C55892BC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C46-4DB6-9F7E-75AD81E99C73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2D2F18B-78C7-4EBB-9D6A-D6FD0A2774F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D28DECE-5E65-4305-B45F-9FFD54861DB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C46-4DB6-9F7E-75AD81E99C73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CA222FA6-E354-487D-9F99-F73A2347571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0CFCF4E-B707-4E66-8C52-5E6F2B08F1F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C46-4DB6-9F7E-75AD81E99C73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92AD6BED-32E8-4E3C-BC03-34C7E3183A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4128E5D-2EF4-4B82-8ECE-FCC1C3FF3C9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C46-4DB6-9F7E-75AD81E99C73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0FED3F6A-4C0E-4B37-A36D-84193D89581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1776790-4487-4552-9DD6-191FB408433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C46-4DB6-9F7E-75AD81E99C73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D72B8592-1D08-4A58-9A64-DA5CF08B8E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E50BB31-3DDC-49A2-AF2A-15DA9C1F09C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C46-4DB6-9F7E-75AD81E99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2021'!$B$4:$B$23</c:f>
              <c:strCache>
                <c:ptCount val="19"/>
                <c:pt idx="0">
                  <c:v>*035</c:v>
                </c:pt>
                <c:pt idx="1">
                  <c:v>047</c:v>
                </c:pt>
                <c:pt idx="2">
                  <c:v>048</c:v>
                </c:pt>
                <c:pt idx="3">
                  <c:v>348</c:v>
                </c:pt>
                <c:pt idx="4">
                  <c:v>232</c:v>
                </c:pt>
                <c:pt idx="5">
                  <c:v>225</c:v>
                </c:pt>
                <c:pt idx="6">
                  <c:v>233</c:v>
                </c:pt>
                <c:pt idx="7">
                  <c:v>*237</c:v>
                </c:pt>
                <c:pt idx="8">
                  <c:v>*034</c:v>
                </c:pt>
                <c:pt idx="9">
                  <c:v>230</c:v>
                </c:pt>
                <c:pt idx="10">
                  <c:v>*100</c:v>
                </c:pt>
                <c:pt idx="11">
                  <c:v>228</c:v>
                </c:pt>
                <c:pt idx="12">
                  <c:v>227</c:v>
                </c:pt>
                <c:pt idx="13">
                  <c:v>226</c:v>
                </c:pt>
                <c:pt idx="14">
                  <c:v>229</c:v>
                </c:pt>
                <c:pt idx="15">
                  <c:v>*238</c:v>
                </c:pt>
                <c:pt idx="16">
                  <c:v>231</c:v>
                </c:pt>
                <c:pt idx="17">
                  <c:v>*028</c:v>
                </c:pt>
                <c:pt idx="18">
                  <c:v>224</c:v>
                </c:pt>
              </c:strCache>
            </c:strRef>
          </c:cat>
          <c:val>
            <c:numRef>
              <c:f>' ICCU 2021'!$F$4:$F$23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1.9907049999999999E-2</c:v>
                </c:pt>
                <c:pt idx="7">
                  <c:v>2.5393903297417295E-2</c:v>
                </c:pt>
                <c:pt idx="8">
                  <c:v>3.5960844158557735E-2</c:v>
                </c:pt>
                <c:pt idx="9">
                  <c:v>0.10194250000000001</c:v>
                </c:pt>
                <c:pt idx="10">
                  <c:v>0.25291910613498425</c:v>
                </c:pt>
                <c:pt idx="11">
                  <c:v>0.28309195120000002</c:v>
                </c:pt>
                <c:pt idx="12">
                  <c:v>0.33335510765128268</c:v>
                </c:pt>
                <c:pt idx="13">
                  <c:v>0.79574552622377626</c:v>
                </c:pt>
                <c:pt idx="14">
                  <c:v>0.81165076613424403</c:v>
                </c:pt>
                <c:pt idx="15">
                  <c:v>0.99999763809523812</c:v>
                </c:pt>
                <c:pt idx="16">
                  <c:v>0.99999928222222223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2021'!$H$4:$H$23</c15:f>
                <c15:dlblRangeCache>
                  <c:ptCount val="1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$ 398,1 </c:v>
                  </c:pt>
                  <c:pt idx="7">
                    <c:v> $ 93,8 </c:v>
                  </c:pt>
                  <c:pt idx="8">
                    <c:v> $ 305,0 </c:v>
                  </c:pt>
                  <c:pt idx="9">
                    <c:v> $ 509,7 </c:v>
                  </c:pt>
                  <c:pt idx="10">
                    <c:v> $ 2.607,1 </c:v>
                  </c:pt>
                  <c:pt idx="11">
                    <c:v> $ 1.415,5 </c:v>
                  </c:pt>
                  <c:pt idx="12">
                    <c:v> $ 12.611,2 </c:v>
                  </c:pt>
                  <c:pt idx="13">
                    <c:v> $ 2.275,8 </c:v>
                  </c:pt>
                  <c:pt idx="14">
                    <c:v> $ 24.850,3 </c:v>
                  </c:pt>
                  <c:pt idx="15">
                    <c:v> $ 420,0 </c:v>
                  </c:pt>
                  <c:pt idx="16">
                    <c:v> $ 9.000,0 </c:v>
                  </c:pt>
                  <c:pt idx="17">
                    <c:v> $ 144,5 </c:v>
                  </c:pt>
                  <c:pt idx="18">
                    <c:v> $ 52.302,0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DC46-4DB6-9F7E-75AD81E99C73}"/>
            </c:ext>
          </c:extLst>
        </c:ser>
        <c:ser>
          <c:idx val="1"/>
          <c:order val="1"/>
          <c:tx>
            <c:strRef>
              <c:f>' ICCU 2021'!$E$3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C46-4DB6-9F7E-75AD81E99C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DC46-4DB6-9F7E-75AD81E99C7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DC46-4DB6-9F7E-75AD81E99C7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DC46-4DB6-9F7E-75AD81E99C7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DC46-4DB6-9F7E-75AD81E99C7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DC46-4DB6-9F7E-75AD81E99C7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744B5AC-B10B-49E4-AC73-1CC82754CFE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C46-4DB6-9F7E-75AD81E99C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81E0A0-8313-4FC8-B7C3-7B2FF09157A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DC46-4DB6-9F7E-75AD81E99C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F2F073-4466-4420-BFF6-0694F26927F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DC46-4DB6-9F7E-75AD81E99C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076D00-C14A-4532-B5EA-A844B18B177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DC46-4DB6-9F7E-75AD81E99C7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CDDEF11-D3EA-4730-934F-2ADFD7F004F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DC46-4DB6-9F7E-75AD81E99C7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8BF07D-D0D1-40B6-B051-28846FE368F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DC46-4DB6-9F7E-75AD81E99C7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2677853-8D51-4434-ACF7-28146CC3B9B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DC46-4DB6-9F7E-75AD81E99C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DB8356-FE6A-4115-ADA6-0F7B1D8B825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C46-4DB6-9F7E-75AD81E99C7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D55EB02-3C6B-4B69-BF6D-B2D4FFA2DAE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C46-4DB6-9F7E-75AD81E99C7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4CA75A2-3B70-478E-8FDB-C832B5BC2E5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DC46-4DB6-9F7E-75AD81E99C7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3B9D1E6-7A97-4C0F-9604-8995978B8D1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DC46-4DB6-9F7E-75AD81E99C7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A13CE18-F988-46D9-8BF2-F92B35AD703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DC46-4DB6-9F7E-75AD81E99C7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C683BFD-BCD2-4770-BD77-263E3D34B17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DC46-4DB6-9F7E-75AD81E99C7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75C8D39-F7A5-4B40-B775-862FF79862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DC46-4DB6-9F7E-75AD81E99C7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9E3C5F5-378B-4604-9167-EEAB48190EC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DC46-4DB6-9F7E-75AD81E99C7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A92D763-1D0C-42AC-960F-FCDC9CD75E2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DC46-4DB6-9F7E-75AD81E99C7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319EB78-2FFB-4419-8924-7A95B694CD8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DC46-4DB6-9F7E-75AD81E99C7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1D698B4-EBB4-485F-9615-C8A7DC445C1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DC46-4DB6-9F7E-75AD81E99C7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27E8DF4-D60D-4C3B-BB4E-62E274E53A6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DC46-4DB6-9F7E-75AD81E99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2021'!$B$4:$B$23</c:f>
              <c:strCache>
                <c:ptCount val="19"/>
                <c:pt idx="0">
                  <c:v>*035</c:v>
                </c:pt>
                <c:pt idx="1">
                  <c:v>047</c:v>
                </c:pt>
                <c:pt idx="2">
                  <c:v>048</c:v>
                </c:pt>
                <c:pt idx="3">
                  <c:v>348</c:v>
                </c:pt>
                <c:pt idx="4">
                  <c:v>232</c:v>
                </c:pt>
                <c:pt idx="5">
                  <c:v>225</c:v>
                </c:pt>
                <c:pt idx="6">
                  <c:v>233</c:v>
                </c:pt>
                <c:pt idx="7">
                  <c:v>*237</c:v>
                </c:pt>
                <c:pt idx="8">
                  <c:v>*034</c:v>
                </c:pt>
                <c:pt idx="9">
                  <c:v>230</c:v>
                </c:pt>
                <c:pt idx="10">
                  <c:v>*100</c:v>
                </c:pt>
                <c:pt idx="11">
                  <c:v>228</c:v>
                </c:pt>
                <c:pt idx="12">
                  <c:v>227</c:v>
                </c:pt>
                <c:pt idx="13">
                  <c:v>226</c:v>
                </c:pt>
                <c:pt idx="14">
                  <c:v>229</c:v>
                </c:pt>
                <c:pt idx="15">
                  <c:v>*238</c:v>
                </c:pt>
                <c:pt idx="16">
                  <c:v>231</c:v>
                </c:pt>
                <c:pt idx="17">
                  <c:v>*028</c:v>
                </c:pt>
                <c:pt idx="18">
                  <c:v>224</c:v>
                </c:pt>
              </c:strCache>
            </c:strRef>
          </c:cat>
          <c:val>
            <c:numRef>
              <c:f>' ICCU 2021'!$E$4:$E$23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2021'!$G$4:$G$23</c15:f>
                <c15:dlblRangeCache>
                  <c:ptCount val="1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$ 5.438,4 </c:v>
                  </c:pt>
                  <c:pt idx="5">
                    <c:v> $ 14.000,0 </c:v>
                  </c:pt>
                  <c:pt idx="6">
                    <c:v> $ 20.000,0 </c:v>
                  </c:pt>
                  <c:pt idx="7">
                    <c:v> $ 3.693,8 </c:v>
                  </c:pt>
                  <c:pt idx="8">
                    <c:v> $ 8.481,2 </c:v>
                  </c:pt>
                  <c:pt idx="9">
                    <c:v> $ 5.000,0 </c:v>
                  </c:pt>
                  <c:pt idx="10">
                    <c:v> $ 10.307,8 </c:v>
                  </c:pt>
                  <c:pt idx="11">
                    <c:v> $ 5.000,0 </c:v>
                  </c:pt>
                  <c:pt idx="12">
                    <c:v> $ 37.831,2 </c:v>
                  </c:pt>
                  <c:pt idx="13">
                    <c:v> $ 2.860,0 </c:v>
                  </c:pt>
                  <c:pt idx="14">
                    <c:v> $ 30.617,0 </c:v>
                  </c:pt>
                  <c:pt idx="15">
                    <c:v> $ 420,0 </c:v>
                  </c:pt>
                  <c:pt idx="16">
                    <c:v> $ 9.000,0 </c:v>
                  </c:pt>
                  <c:pt idx="17">
                    <c:v> $ 144,5 </c:v>
                  </c:pt>
                  <c:pt idx="18">
                    <c:v> $ 52.302,0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D-DC46-4DB6-9F7E-75AD81E99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4.3904057129355807E-2"/>
          <c:w val="0.77630796150481185"/>
          <c:h val="0.9284853010011188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'AMBIENTE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748A50-1261-4D8D-B0FC-26CBCE6B77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A1992C-B612-499A-81D3-8F720D8250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611-42B3-8A47-2300A6A1BC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8FFE05-3155-47FC-8356-B48386A5332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0B91869-DFD7-4E62-8C3A-AE093792B16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611-42B3-8A47-2300A6A1BC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34642C-F5E3-4378-A309-0BF6A048E9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9868849-2E74-4A89-8DBD-6AF252FF42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611-42B3-8A47-2300A6A1BC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F594B1-C2B9-43B5-ACD1-CEEA3C88B2B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2AE333-67D2-4138-A33C-7CF897E9B54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611-42B3-8A47-2300A6A1BC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6AC540-E352-4C89-98B5-3FE2FA2EAB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767E75F-2B1B-4D61-8186-459FB8491FB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611-42B3-8A47-2300A6A1BCF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F04CEE-C593-4C7C-9D70-C091FB3E048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6746A7-9F6B-411E-8794-A7921C44192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611-42B3-8A47-2300A6A1BCF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9DF7602-5421-4533-978D-D5E65E77045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CED825-144B-417D-9B01-E40F4DBB29F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611-42B3-8A47-2300A6A1BCF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5679677-1F8F-4E2A-8795-17CEC6BAE0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FE72DA5-04D3-4471-B4F4-731EE06E88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611-42B3-8A47-2300A6A1BCF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99C5C21-DEED-44A1-8BB6-B04FC22D2A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74F9193-4A93-4597-84CD-221A9CD5AA4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611-42B3-8A47-2300A6A1BC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1DF3B6D-FA4C-4B05-9CA2-2B1F808C67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D71D8A-A45F-4CE3-8E55-9E3037C1E14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611-42B3-8A47-2300A6A1BCF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5570F1-02AF-4E38-B80E-F81D3D3A8B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368EF0D-AF40-4DF5-82A9-BC466E727B5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611-42B3-8A47-2300A6A1BCF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D2FB529-34E1-46FC-A8E9-6B88C904E8F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FD2D6A6-19DE-4663-8D9F-360E24C8EE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611-42B3-8A47-2300A6A1BCF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115AA54-6F8C-4991-8598-370BC580F4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94B64C-F1BE-4FE6-BCFB-CDBD0C47867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611-42B3-8A47-2300A6A1BCF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B05492F-5B1A-42D0-9111-C5FD385ED73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17A2B5-DA5A-4618-B3BC-5C6B7B8BB60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611-42B3-8A47-2300A6A1BCF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6DCCE995-84FF-4F0F-BB83-41C8D02100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9EA0691-DC4E-495E-825D-313A935E655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611-42B3-8A47-2300A6A1BC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B9E06D5-EB78-4342-BF78-F4773FCEDBC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2F9639A-A156-4E3E-9DAA-96530FBAED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611-42B3-8A47-2300A6A1BCF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5F17A9D-AE1C-40DC-AFAE-71000C902B5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1F4756-A32D-4F8A-83D7-154614B3E33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611-42B3-8A47-2300A6A1BCF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FD0897C-03D6-4193-8390-3EC38B90615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64DE70-74F7-45B5-A0CA-863ABEDB4AB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611-42B3-8A47-2300A6A1BCF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BC8CD32-7682-4187-A3E7-363A2415B22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61DC397-727C-4E03-BB35-7380FD0C785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611-42B3-8A47-2300A6A1BCF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0FA3F4B-FBFB-48EB-A87F-C61997F35E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B5AA66-991C-48D5-9A77-BECDA19548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611-42B3-8A47-2300A6A1BCF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11E93DC-9A11-4F09-BBF7-6E73264B89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AD07604-3A4A-42B9-9D25-05D1690748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611-42B3-8A47-2300A6A1BCF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9CAE4178-6F6D-41B2-96C6-5235D0CF14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8C8153-30DB-42CC-ADCB-7810520F86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611-42B3-8A47-2300A6A1BCF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9B79C94-5C54-42C2-B90F-0385879595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4B72A12-474E-4C78-B290-E035C258451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611-42B3-8A47-2300A6A1BCF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60013B67-0AE8-4510-B16A-0C55427B70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8120B44-2C70-4AC0-87D6-63FA35B5BA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611-42B3-8A47-2300A6A1BCF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E73ABD5D-27E1-47C1-A997-FEAF101209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FB2A10-1EF4-411C-AF50-DAD9E2938E3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611-42B3-8A47-2300A6A1BCF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32ECD2E8-D27B-47C1-AB3D-09D52E821F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736411-2BC0-437B-A819-D046D3A8552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611-42B3-8A47-2300A6A1B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'!$B$4:$B$29</c:f>
              <c:strCache>
                <c:ptCount val="26"/>
                <c:pt idx="0">
                  <c:v>278</c:v>
                </c:pt>
                <c:pt idx="1">
                  <c:v>347</c:v>
                </c:pt>
                <c:pt idx="2">
                  <c:v>343</c:v>
                </c:pt>
                <c:pt idx="3">
                  <c:v>279</c:v>
                </c:pt>
                <c:pt idx="4">
                  <c:v>345</c:v>
                </c:pt>
                <c:pt idx="5">
                  <c:v>325</c:v>
                </c:pt>
                <c:pt idx="6">
                  <c:v>283</c:v>
                </c:pt>
                <c:pt idx="7">
                  <c:v>280</c:v>
                </c:pt>
                <c:pt idx="8">
                  <c:v>284</c:v>
                </c:pt>
                <c:pt idx="9">
                  <c:v>321</c:v>
                </c:pt>
                <c:pt idx="10">
                  <c:v>282</c:v>
                </c:pt>
                <c:pt idx="11">
                  <c:v>305</c:v>
                </c:pt>
                <c:pt idx="12">
                  <c:v>288</c:v>
                </c:pt>
                <c:pt idx="13">
                  <c:v>319</c:v>
                </c:pt>
                <c:pt idx="14">
                  <c:v>322</c:v>
                </c:pt>
                <c:pt idx="15">
                  <c:v>302</c:v>
                </c:pt>
                <c:pt idx="16">
                  <c:v>304</c:v>
                </c:pt>
                <c:pt idx="17">
                  <c:v>318</c:v>
                </c:pt>
                <c:pt idx="18">
                  <c:v>324</c:v>
                </c:pt>
                <c:pt idx="19">
                  <c:v>346</c:v>
                </c:pt>
                <c:pt idx="20">
                  <c:v>344</c:v>
                </c:pt>
                <c:pt idx="21">
                  <c:v>326</c:v>
                </c:pt>
                <c:pt idx="22">
                  <c:v>301</c:v>
                </c:pt>
                <c:pt idx="23">
                  <c:v>281</c:v>
                </c:pt>
                <c:pt idx="24">
                  <c:v>303</c:v>
                </c:pt>
                <c:pt idx="25">
                  <c:v>327</c:v>
                </c:pt>
              </c:strCache>
            </c:strRef>
          </c:cat>
          <c:val>
            <c:numRef>
              <c:f>'AMBIENTE '!$F$4:$F$29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1.2132631068099744E-2</c:v>
                </c:pt>
                <c:pt idx="4">
                  <c:v>2.0505198675314393E-2</c:v>
                </c:pt>
                <c:pt idx="5">
                  <c:v>2.1136529389677118E-2</c:v>
                </c:pt>
                <c:pt idx="6">
                  <c:v>2.954643141872362E-2</c:v>
                </c:pt>
                <c:pt idx="7">
                  <c:v>5.6496126877419853E-2</c:v>
                </c:pt>
                <c:pt idx="8">
                  <c:v>0.13611634367660175</c:v>
                </c:pt>
                <c:pt idx="9">
                  <c:v>0.21049999999999999</c:v>
                </c:pt>
                <c:pt idx="10">
                  <c:v>0.22249072911497433</c:v>
                </c:pt>
                <c:pt idx="11">
                  <c:v>0.23703529411764707</c:v>
                </c:pt>
                <c:pt idx="12">
                  <c:v>0.31200658142852306</c:v>
                </c:pt>
                <c:pt idx="13">
                  <c:v>0.35456906976744185</c:v>
                </c:pt>
                <c:pt idx="14">
                  <c:v>0.4212649947547486</c:v>
                </c:pt>
                <c:pt idx="15">
                  <c:v>0.46625118999999998</c:v>
                </c:pt>
                <c:pt idx="16">
                  <c:v>0.52645578280156391</c:v>
                </c:pt>
                <c:pt idx="17">
                  <c:v>0.56656946826758148</c:v>
                </c:pt>
                <c:pt idx="18">
                  <c:v>0.57673153406954181</c:v>
                </c:pt>
                <c:pt idx="19">
                  <c:v>0.5901639344262295</c:v>
                </c:pt>
                <c:pt idx="20">
                  <c:v>0.6</c:v>
                </c:pt>
                <c:pt idx="21">
                  <c:v>0.62686567164179108</c:v>
                </c:pt>
                <c:pt idx="22">
                  <c:v>0.75303200000000003</c:v>
                </c:pt>
                <c:pt idx="23">
                  <c:v>0.85823702307250171</c:v>
                </c:pt>
                <c:pt idx="24">
                  <c:v>0.99999999235869863</c:v>
                </c:pt>
                <c:pt idx="2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'AMBIENTE '!$H$4:$H$29</c15:f>
                <c15:dlblRangeCache>
                  <c:ptCount val="26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$ 8,5 </c:v>
                  </c:pt>
                  <c:pt idx="4">
                    <c:v> $ 150,5 </c:v>
                  </c:pt>
                  <c:pt idx="5">
                    <c:v> $ 59,4 </c:v>
                  </c:pt>
                  <c:pt idx="6">
                    <c:v> $ 79,6 </c:v>
                  </c:pt>
                  <c:pt idx="7">
                    <c:v> $ 12,0 </c:v>
                  </c:pt>
                  <c:pt idx="8">
                    <c:v> $ 30,1 </c:v>
                  </c:pt>
                  <c:pt idx="9">
                    <c:v> $ 42,1 </c:v>
                  </c:pt>
                  <c:pt idx="10">
                    <c:v> $ 3.672,7 </c:v>
                  </c:pt>
                  <c:pt idx="11">
                    <c:v> $ 40,3 </c:v>
                  </c:pt>
                  <c:pt idx="12">
                    <c:v> $ 31.827,4 </c:v>
                  </c:pt>
                  <c:pt idx="13">
                    <c:v> $ 152,5 </c:v>
                  </c:pt>
                  <c:pt idx="14">
                    <c:v> $ 109,7 </c:v>
                  </c:pt>
                  <c:pt idx="15">
                    <c:v> $ 139,9 </c:v>
                  </c:pt>
                  <c:pt idx="16">
                    <c:v> $ 202,3 </c:v>
                  </c:pt>
                  <c:pt idx="17">
                    <c:v> $ 99,1 </c:v>
                  </c:pt>
                  <c:pt idx="18">
                    <c:v> $ 68,2 </c:v>
                  </c:pt>
                  <c:pt idx="19">
                    <c:v> $ 144,0 </c:v>
                  </c:pt>
                  <c:pt idx="20">
                    <c:v> $ 60,0 </c:v>
                  </c:pt>
                  <c:pt idx="21">
                    <c:v> $ 168,0 </c:v>
                  </c:pt>
                  <c:pt idx="22">
                    <c:v> $ 75,3 </c:v>
                  </c:pt>
                  <c:pt idx="23">
                    <c:v> $ 757,7 </c:v>
                  </c:pt>
                  <c:pt idx="24">
                    <c:v> $ 130,9 </c:v>
                  </c:pt>
                  <c:pt idx="25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1611-42B3-8A47-2300A6A1BCF0}"/>
            </c:ext>
          </c:extLst>
        </c:ser>
        <c:ser>
          <c:idx val="1"/>
          <c:order val="1"/>
          <c:tx>
            <c:strRef>
              <c:f>'AMBIENTE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7262102-C35B-42FA-BCFF-82D354AC0C1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06EA38-D297-412E-8B45-E6ACE0C7C44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611-42B3-8A47-2300A6A1BC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3AEB4D-B331-494F-B6F9-B7707D944B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0F47841-9F58-46B3-821F-67508E3CDC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611-42B3-8A47-2300A6A1BC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029C81-BEEA-433C-ACA5-4FCC6878DDC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B6ECFB-EE7E-4B11-AF5A-3BCDF4217D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1611-42B3-8A47-2300A6A1BC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14C91A-3860-43FD-9DC8-012766434BA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A8E88E9-0CDD-4585-9A04-E5B9AA11BF7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1611-42B3-8A47-2300A6A1BC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375D59-9326-423C-B5CD-D9AA2B45AD9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4623413-BE55-460C-91BF-3BB53402B9C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1611-42B3-8A47-2300A6A1BCF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7457F4-1C99-4AB9-B5FA-6D24FBDDE49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2698EF-9604-4F07-8D3D-FD5C340939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1611-42B3-8A47-2300A6A1BCF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C1136DF-698B-4F50-A941-3764DF6FE85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9572252-89B4-49BD-8D5C-1AF3F4873C7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1611-42B3-8A47-2300A6A1BCF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5E5A3F0-A7C7-4E5E-9C60-93EB6EB0CA2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7AF8213-B5BD-48F7-A46E-F57F51280EA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1611-42B3-8A47-2300A6A1BCF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0FEDE89-6DC6-4626-9705-FC1A70D4171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C05858E-F372-4D20-BAD9-18003925765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1611-42B3-8A47-2300A6A1BC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EEE21ED-8D57-452B-8318-11BF8A51C3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32375B5-7DEE-4938-A551-9480B99534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1611-42B3-8A47-2300A6A1BCF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AFC2C8C-A1C0-4A12-A3DD-F473F1D488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A2C4AB9-E9F8-4CDF-AB40-87217C4BEBF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1611-42B3-8A47-2300A6A1BCF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53A52E2-3FBB-4831-A144-26B940DE1C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A1B59C-80E2-49F9-AA3A-5D89E9BEDE1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1611-42B3-8A47-2300A6A1BCF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DF6EE4B-3D0D-4536-9DA7-5EEFA2F84A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B0036E-FA9C-4655-B90C-2ABD66D031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1611-42B3-8A47-2300A6A1BCF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F6F0B14-6D34-4326-923F-BC86CF42DE0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FECB8C-9272-4D94-A9EF-085DBB4CDD2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1611-42B3-8A47-2300A6A1BCF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7CC027D-7AD0-42D2-84C4-E19C4E294A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D338A8-FB42-44DB-9ACD-1341FE596D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1611-42B3-8A47-2300A6A1BC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D6FE62E-BF46-4C12-80CE-4932F2B233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A6A199-F2B1-4D8A-A194-807D5BD3AE7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1611-42B3-8A47-2300A6A1BCF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04E33CE-AA9F-479E-A3C1-F68BFBC18F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8B0F6B1-A7F5-4066-B470-379E4A04ED5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1611-42B3-8A47-2300A6A1BCF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01B7FAD-F186-4C11-A9CD-C96C196A031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45B6BB-0898-44BA-8615-B2C9134F5D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1611-42B3-8A47-2300A6A1BCF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DEDDBD0-CEF6-4436-9771-3A3FD5120A5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03C3083-BFDB-4209-87A8-D91A0ADF2F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1611-42B3-8A47-2300A6A1BCF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BDD9488A-D6CF-49C0-B91E-E782FE1C030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0E3654B-5BB0-4497-A407-EE563412FE9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1611-42B3-8A47-2300A6A1BCF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9BE9AC1-45AC-4447-BDE0-912CC473AB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33D52A6-6FAA-4CA0-B0B2-541022CCA62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1611-42B3-8A47-2300A6A1BCF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4F014E4-79A0-45F8-A1EB-298D20648EC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DA7F90E-4B58-45AD-9417-ACC2A529D5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1611-42B3-8A47-2300A6A1BCF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DE2AE5E-5D5E-4CFE-8130-DB5E880C6F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9155A59-1661-428F-A370-C785ECEED99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1611-42B3-8A47-2300A6A1BCF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E70CD47D-544C-4135-8A6F-D37FB76DF60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5FD9DC-CE3E-4678-8A4E-A4D2C3EC175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1611-42B3-8A47-2300A6A1BCF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F6BB43D-9835-47D9-9D9F-572D9171668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9A0D9E4-421D-4D87-A698-A39B9C1ADD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1611-42B3-8A47-2300A6A1BCF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056590F-F37B-4F4A-8420-D710438570E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15FA5F8-C9CD-4D10-B370-E58C3DF9A50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1611-42B3-8A47-2300A6A1B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'!$B$4:$B$29</c:f>
              <c:strCache>
                <c:ptCount val="26"/>
                <c:pt idx="0">
                  <c:v>278</c:v>
                </c:pt>
                <c:pt idx="1">
                  <c:v>347</c:v>
                </c:pt>
                <c:pt idx="2">
                  <c:v>343</c:v>
                </c:pt>
                <c:pt idx="3">
                  <c:v>279</c:v>
                </c:pt>
                <c:pt idx="4">
                  <c:v>345</c:v>
                </c:pt>
                <c:pt idx="5">
                  <c:v>325</c:v>
                </c:pt>
                <c:pt idx="6">
                  <c:v>283</c:v>
                </c:pt>
                <c:pt idx="7">
                  <c:v>280</c:v>
                </c:pt>
                <c:pt idx="8">
                  <c:v>284</c:v>
                </c:pt>
                <c:pt idx="9">
                  <c:v>321</c:v>
                </c:pt>
                <c:pt idx="10">
                  <c:v>282</c:v>
                </c:pt>
                <c:pt idx="11">
                  <c:v>305</c:v>
                </c:pt>
                <c:pt idx="12">
                  <c:v>288</c:v>
                </c:pt>
                <c:pt idx="13">
                  <c:v>319</c:v>
                </c:pt>
                <c:pt idx="14">
                  <c:v>322</c:v>
                </c:pt>
                <c:pt idx="15">
                  <c:v>302</c:v>
                </c:pt>
                <c:pt idx="16">
                  <c:v>304</c:v>
                </c:pt>
                <c:pt idx="17">
                  <c:v>318</c:v>
                </c:pt>
                <c:pt idx="18">
                  <c:v>324</c:v>
                </c:pt>
                <c:pt idx="19">
                  <c:v>346</c:v>
                </c:pt>
                <c:pt idx="20">
                  <c:v>344</c:v>
                </c:pt>
                <c:pt idx="21">
                  <c:v>326</c:v>
                </c:pt>
                <c:pt idx="22">
                  <c:v>301</c:v>
                </c:pt>
                <c:pt idx="23">
                  <c:v>281</c:v>
                </c:pt>
                <c:pt idx="24">
                  <c:v>303</c:v>
                </c:pt>
                <c:pt idx="25">
                  <c:v>327</c:v>
                </c:pt>
              </c:strCache>
            </c:strRef>
          </c:cat>
          <c:val>
            <c:numRef>
              <c:f>'AMBIENTE '!$E$4:$E$29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'AMBIENTE '!$G$4:$G$29</c15:f>
                <c15:dlblRangeCache>
                  <c:ptCount val="26"/>
                  <c:pt idx="0">
                    <c:v> $ - </c:v>
                  </c:pt>
                  <c:pt idx="1">
                    <c:v> $ - </c:v>
                  </c:pt>
                  <c:pt idx="2">
                    <c:v> $ 8.437,0 </c:v>
                  </c:pt>
                  <c:pt idx="3">
                    <c:v> $ 700,6 </c:v>
                  </c:pt>
                  <c:pt idx="4">
                    <c:v> $ 7.337,7 </c:v>
                  </c:pt>
                  <c:pt idx="5">
                    <c:v> $ 2.811,9 </c:v>
                  </c:pt>
                  <c:pt idx="6">
                    <c:v> $ 2.692,7 </c:v>
                  </c:pt>
                  <c:pt idx="7">
                    <c:v> $ 212,4 </c:v>
                  </c:pt>
                  <c:pt idx="8">
                    <c:v> $ 221,1 </c:v>
                  </c:pt>
                  <c:pt idx="9">
                    <c:v> $ 200,0 </c:v>
                  </c:pt>
                  <c:pt idx="10">
                    <c:v> $ 16.507,2 </c:v>
                  </c:pt>
                  <c:pt idx="11">
                    <c:v> $ 170,0 </c:v>
                  </c:pt>
                  <c:pt idx="12">
                    <c:v> $ 102.008,9 </c:v>
                  </c:pt>
                  <c:pt idx="13">
                    <c:v> $ 430,0 </c:v>
                  </c:pt>
                  <c:pt idx="14">
                    <c:v> $ 260,4 </c:v>
                  </c:pt>
                  <c:pt idx="15">
                    <c:v> $ 300,0 </c:v>
                  </c:pt>
                  <c:pt idx="16">
                    <c:v> $ 384,4 </c:v>
                  </c:pt>
                  <c:pt idx="17">
                    <c:v> $ 174,9 </c:v>
                  </c:pt>
                  <c:pt idx="18">
                    <c:v> $ 118,3 </c:v>
                  </c:pt>
                  <c:pt idx="19">
                    <c:v> $ 244,0 </c:v>
                  </c:pt>
                  <c:pt idx="20">
                    <c:v> $ 100,0 </c:v>
                  </c:pt>
                  <c:pt idx="21">
                    <c:v> $ 268,0 </c:v>
                  </c:pt>
                  <c:pt idx="22">
                    <c:v> $ 100,0 </c:v>
                  </c:pt>
                  <c:pt idx="23">
                    <c:v> $ 882,8 </c:v>
                  </c:pt>
                  <c:pt idx="24">
                    <c:v> $ 130,9 </c:v>
                  </c:pt>
                  <c:pt idx="25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1611-42B3-8A47-2300A6A1B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E7D-48C9-A021-BE944D2A9404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E7D-48C9-A021-BE944D2A9404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E7D-48C9-A021-BE944D2A9404}"/>
                </c:ext>
              </c:extLst>
            </c:dLbl>
            <c:dLbl>
              <c:idx val="1"/>
              <c:layout>
                <c:manualLayout>
                  <c:x val="2.7950600491199559E-2"/>
                  <c:y val="0.21660815485219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E7D-48C9-A021-BE944D2A9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2021'!$I$25:$J$25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 ICCU 2021'!$K$23:$L$23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0.52138066515664738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2021'!$I$26:$J$26</c15:f>
                <c15:dlblRangeCache>
                  <c:ptCount val="2"/>
                  <c:pt idx="0">
                    <c:v> $ 205.095,9 </c:v>
                  </c:pt>
                  <c:pt idx="1">
                    <c:v> $ 106.933,0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E7D-48C9-A021-BE944D2A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85279643324979"/>
          <c:y val="3.7732084199321815E-2"/>
          <c:w val="0.61243424283798364"/>
          <c:h val="0.88441717014502397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 ICCU CUATRIENIO  (2)'!$F$3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CDD32E6-9A9E-4EDE-A4DB-88EED3734E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A028DD3-9D5B-401B-9DD3-F814A1D334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04E-41A1-9352-6B1A4665EF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C614651-0030-4F09-A9DB-380E86292B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E2AD95C-C52A-4F28-8DA0-7FD4321355D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04E-41A1-9352-6B1A4665EF5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F012755-0568-4E3E-982B-B12EF96BF3E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AF71973-D841-4D72-98C2-52D82B7D657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04E-41A1-9352-6B1A4665EF5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41C9698-8600-4FC4-BF1F-72BEB6ADBB6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925D5CA-5FDE-4243-B720-1B0E55705D1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04E-41A1-9352-6B1A4665EF5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9C9F77A-1A12-43C9-B08E-A9B4A297C4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71BF20F-8B6D-470B-B76E-75990E7687F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04E-41A1-9352-6B1A4665EF5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2A8B113-40C8-49E4-A3B7-6C0B4C0AAA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7936A40-C7D2-4821-A3AB-C4BE7B6A5D4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04E-41A1-9352-6B1A4665EF5C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77D5A78-D771-4287-BB5D-202217D8846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AE03B61-9CC9-4DE8-8957-07057EA6AC6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04E-41A1-9352-6B1A4665EF5C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A7F8EB8-63AC-4699-A6B8-E04014EDE2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133612C-0EE3-4C8B-AD42-DA83A459320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04E-41A1-9352-6B1A4665EF5C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08724F6-2FA3-4D30-8BB7-4159D56A1AE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807C378-0807-4B92-86FA-1B7BBE4D9AD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04E-41A1-9352-6B1A4665EF5C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B2805BF-3F21-410D-8B8E-377CD0DA1D5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9E73008-9A9F-48C3-B543-8D3FF8F28AE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04E-41A1-9352-6B1A4665EF5C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D334530-34A3-455B-A195-08F27C651AE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61F2F41-FF2C-427F-A9A9-524F7A5705D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04E-41A1-9352-6B1A4665EF5C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AAB1CC54-8044-46E0-A85F-1409D5B971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6CFFBC9-92B8-485F-8059-28D106255A7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04E-41A1-9352-6B1A4665EF5C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55FB3FC-C333-404D-A041-CADDB89ABF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D117F2-0ADE-42EB-8CC0-F488A71F229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04E-41A1-9352-6B1A4665EF5C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CD18F03C-9E9A-4BDD-B7AF-AF5BDF1CB37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366CF53-BDB0-412D-8C6C-A7BBA8924C2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04E-41A1-9352-6B1A4665EF5C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6DE73F6-A322-4977-8B23-D5A1B3A81A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4CBE012-3134-4F31-B490-BB0AA5BAFBA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04E-41A1-9352-6B1A4665EF5C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AD58F19-D33B-4467-93D5-B88BADF0019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9A7ECD1-E9B9-4A9A-B462-F14E1C56EA3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04E-41A1-9352-6B1A4665EF5C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35EF8AE7-30AF-4AFB-AED6-50A31B055A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A948C2-805E-418C-B8C7-EB79EB78D58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04E-41A1-9352-6B1A4665EF5C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DFE95C0-D57E-43E2-BB5F-47207743C9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C3B4C4-9C29-47AA-9D59-CD2790B9696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04E-41A1-9352-6B1A4665EF5C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7929A9F5-BCB5-448A-AD19-56EB830A97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2A232FA-EBE2-426D-9F2D-B45A8ED1DC8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04E-41A1-9352-6B1A4665EF5C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6FE82077-0E46-4A36-A1ED-942EE9B05D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CFAABE6-CF12-47C7-A5C4-EF869811587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04E-41A1-9352-6B1A4665EF5C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1847AF5C-7B91-4E59-8450-3D5F7ABCD4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200A272-89C1-4D8A-867D-B03207A99D1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04E-41A1-9352-6B1A4665EF5C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E73E5663-DE64-47A2-A37A-D1FFCEFB13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7D91F52-568B-4285-B2DC-A15D09431F7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04E-41A1-9352-6B1A4665E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CUATRIENIO  (2)'!$B$4:$B$25</c:f>
              <c:strCache>
                <c:ptCount val="22"/>
                <c:pt idx="0">
                  <c:v>348</c:v>
                </c:pt>
                <c:pt idx="1">
                  <c:v>*035</c:v>
                </c:pt>
                <c:pt idx="2">
                  <c:v>225</c:v>
                </c:pt>
                <c:pt idx="3">
                  <c:v>227</c:v>
                </c:pt>
                <c:pt idx="4">
                  <c:v>233</c:v>
                </c:pt>
                <c:pt idx="5">
                  <c:v>*100</c:v>
                </c:pt>
                <c:pt idx="6">
                  <c:v>228</c:v>
                </c:pt>
                <c:pt idx="7">
                  <c:v>*237</c:v>
                </c:pt>
                <c:pt idx="8">
                  <c:v>232</c:v>
                </c:pt>
                <c:pt idx="9">
                  <c:v>230</c:v>
                </c:pt>
                <c:pt idx="10">
                  <c:v>*238</c:v>
                </c:pt>
                <c:pt idx="11">
                  <c:v>*034</c:v>
                </c:pt>
                <c:pt idx="12">
                  <c:v>229</c:v>
                </c:pt>
                <c:pt idx="13">
                  <c:v>*028</c:v>
                </c:pt>
                <c:pt idx="14">
                  <c:v>226</c:v>
                </c:pt>
                <c:pt idx="15">
                  <c:v>047</c:v>
                </c:pt>
                <c:pt idx="16">
                  <c:v>231</c:v>
                </c:pt>
                <c:pt idx="17">
                  <c:v>*398</c:v>
                </c:pt>
                <c:pt idx="18">
                  <c:v>046</c:v>
                </c:pt>
                <c:pt idx="19">
                  <c:v>041</c:v>
                </c:pt>
                <c:pt idx="20">
                  <c:v>048</c:v>
                </c:pt>
                <c:pt idx="21">
                  <c:v>224</c:v>
                </c:pt>
              </c:strCache>
            </c:strRef>
          </c:cat>
          <c:val>
            <c:numRef>
              <c:f>' ICCU CUATRIENIO  (2)'!$F$4:$F$25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0.37054069732064288</c:v>
                </c:pt>
                <c:pt idx="4">
                  <c:v>0.37692658834719739</c:v>
                </c:pt>
                <c:pt idx="5">
                  <c:v>0.38970762263549896</c:v>
                </c:pt>
                <c:pt idx="6">
                  <c:v>0.40257662599999999</c:v>
                </c:pt>
                <c:pt idx="7">
                  <c:v>0.51726773538226356</c:v>
                </c:pt>
                <c:pt idx="8">
                  <c:v>0.5245507446396348</c:v>
                </c:pt>
                <c:pt idx="9">
                  <c:v>0.58497386363636361</c:v>
                </c:pt>
                <c:pt idx="10">
                  <c:v>0.58823432156862743</c:v>
                </c:pt>
                <c:pt idx="11">
                  <c:v>0.86282117981674755</c:v>
                </c:pt>
                <c:pt idx="12">
                  <c:v>0.88338111667013097</c:v>
                </c:pt>
                <c:pt idx="13">
                  <c:v>0.91637116838031052</c:v>
                </c:pt>
                <c:pt idx="14">
                  <c:v>0.96354147822594693</c:v>
                </c:pt>
                <c:pt idx="15">
                  <c:v>0.99999574866666663</c:v>
                </c:pt>
                <c:pt idx="16">
                  <c:v>0.99999930909090906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CUATRIENIO  (2)'!$H$4:$H$25</c15:f>
                <c15:dlblRangeCache>
                  <c:ptCount val="2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$ 15.283,7 </c:v>
                  </c:pt>
                  <c:pt idx="4">
                    <c:v> $ 11.858,1 </c:v>
                  </c:pt>
                  <c:pt idx="5">
                    <c:v> $ 4.917,4 </c:v>
                  </c:pt>
                  <c:pt idx="6">
                    <c:v> $ 2.415,5 </c:v>
                  </c:pt>
                  <c:pt idx="7">
                    <c:v> $ 3.857,6 </c:v>
                  </c:pt>
                  <c:pt idx="8">
                    <c:v> $ 6.000,0 </c:v>
                  </c:pt>
                  <c:pt idx="9">
                    <c:v> $ 6.434,7 </c:v>
                  </c:pt>
                  <c:pt idx="10">
                    <c:v> $ 600,0 </c:v>
                  </c:pt>
                  <c:pt idx="11">
                    <c:v> $ 51.799,6 </c:v>
                  </c:pt>
                  <c:pt idx="12">
                    <c:v> $ 43.709,6 </c:v>
                  </c:pt>
                  <c:pt idx="13">
                    <c:v> $ 4.032,4 </c:v>
                  </c:pt>
                  <c:pt idx="14">
                    <c:v> $ 15.438,6 </c:v>
                  </c:pt>
                  <c:pt idx="15">
                    <c:v> $ 3.000,0 </c:v>
                  </c:pt>
                  <c:pt idx="16">
                    <c:v> $ 9.350,0 </c:v>
                  </c:pt>
                  <c:pt idx="17">
                    <c:v> $ 400,0 </c:v>
                  </c:pt>
                  <c:pt idx="18">
                    <c:v> $ 2.750,0 </c:v>
                  </c:pt>
                  <c:pt idx="19">
                    <c:v> $ 12.000,0 </c:v>
                  </c:pt>
                  <c:pt idx="20">
                    <c:v> $ 21.776,6 </c:v>
                  </c:pt>
                  <c:pt idx="21">
                    <c:v> $ 52.302,0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404E-41A1-9352-6B1A4665EF5C}"/>
            </c:ext>
          </c:extLst>
        </c:ser>
        <c:ser>
          <c:idx val="1"/>
          <c:order val="1"/>
          <c:tx>
            <c:strRef>
              <c:f>' ICCU CUATRIENIO  (2)'!$E$3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8-404E-41A1-9352-6B1A4665EF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A-404E-41A1-9352-6B1A4665EF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C-404E-41A1-9352-6B1A4665EF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E-404E-41A1-9352-6B1A4665EF5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0-404E-41A1-9352-6B1A4665EF5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2-404E-41A1-9352-6B1A4665EF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4-404E-41A1-9352-6B1A4665EF5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6-404E-41A1-9352-6B1A4665EF5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8-404E-41A1-9352-6B1A4665EF5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A-404E-41A1-9352-6B1A4665EF5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EF154B9-AC7C-44F1-B395-DBB20FFCE53C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404E-41A1-9352-6B1A4665EF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56ED9A-556F-490B-A82B-FB4FC651AD4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04E-41A1-9352-6B1A4665EF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9FE58CB-29F8-44A8-B77A-F933B9E4DE8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404E-41A1-9352-6B1A4665EF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31C28B-761B-46E0-B5C6-5DFDC5ACD12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404E-41A1-9352-6B1A4665EF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16016AA-E910-45CB-9AE4-75158ACF7DA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404E-41A1-9352-6B1A4665EF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74965B6-C963-4575-B309-4D78ED8E49A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04E-41A1-9352-6B1A4665EF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6FDEC8-C598-4F06-8396-E7CE5A20E59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04E-41A1-9352-6B1A4665EF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3F2637-F914-47C7-8977-45B886BD5A9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04E-41A1-9352-6B1A4665EF5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A63AED9-22F4-4A7D-A161-3C5CDC7146B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404E-41A1-9352-6B1A4665EF5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1CB8192-A287-432C-85FF-1613B53D215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04E-41A1-9352-6B1A4665EF5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CB4CD07-1B9C-4208-BBB0-B9AC297863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04E-41A1-9352-6B1A4665EF5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E26FD18-68E8-438B-B5BB-376D17D205F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404E-41A1-9352-6B1A4665EF5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EA6C385-C69A-4FCD-BE8A-B2A4FAFA53F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404E-41A1-9352-6B1A4665EF5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23F7D9E-AE13-4992-81CE-A330427B431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404E-41A1-9352-6B1A4665EF5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BF23A79-1C16-4237-A84E-40C00B64193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404E-41A1-9352-6B1A4665EF5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2D627C0-696F-4B07-BEAD-91AF081D6D5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404E-41A1-9352-6B1A4665EF5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A879D86-50F2-4137-AA0E-8AACCA04EA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404E-41A1-9352-6B1A4665EF5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5EDA356-51E2-40CF-B013-44C93F18EBD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404E-41A1-9352-6B1A4665EF5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16080F1-EE4F-49D6-859C-4A80E7E0DD7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404E-41A1-9352-6B1A4665EF5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D0EEFF3B-80BC-4064-9C00-7EABCC5F6B5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404E-41A1-9352-6B1A4665EF5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CA8A040-09D4-42E2-8E9D-397037B3151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404E-41A1-9352-6B1A4665EF5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D94E77A-0FA5-4C8B-9902-3658FAF4071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404E-41A1-9352-6B1A4665E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CUATRIENIO  (2)'!$B$4:$B$25</c:f>
              <c:strCache>
                <c:ptCount val="22"/>
                <c:pt idx="0">
                  <c:v>348</c:v>
                </c:pt>
                <c:pt idx="1">
                  <c:v>*035</c:v>
                </c:pt>
                <c:pt idx="2">
                  <c:v>225</c:v>
                </c:pt>
                <c:pt idx="3">
                  <c:v>227</c:v>
                </c:pt>
                <c:pt idx="4">
                  <c:v>233</c:v>
                </c:pt>
                <c:pt idx="5">
                  <c:v>*100</c:v>
                </c:pt>
                <c:pt idx="6">
                  <c:v>228</c:v>
                </c:pt>
                <c:pt idx="7">
                  <c:v>*237</c:v>
                </c:pt>
                <c:pt idx="8">
                  <c:v>232</c:v>
                </c:pt>
                <c:pt idx="9">
                  <c:v>230</c:v>
                </c:pt>
                <c:pt idx="10">
                  <c:v>*238</c:v>
                </c:pt>
                <c:pt idx="11">
                  <c:v>*034</c:v>
                </c:pt>
                <c:pt idx="12">
                  <c:v>229</c:v>
                </c:pt>
                <c:pt idx="13">
                  <c:v>*028</c:v>
                </c:pt>
                <c:pt idx="14">
                  <c:v>226</c:v>
                </c:pt>
                <c:pt idx="15">
                  <c:v>047</c:v>
                </c:pt>
                <c:pt idx="16">
                  <c:v>231</c:v>
                </c:pt>
                <c:pt idx="17">
                  <c:v>*398</c:v>
                </c:pt>
                <c:pt idx="18">
                  <c:v>046</c:v>
                </c:pt>
                <c:pt idx="19">
                  <c:v>041</c:v>
                </c:pt>
                <c:pt idx="20">
                  <c:v>048</c:v>
                </c:pt>
                <c:pt idx="21">
                  <c:v>224</c:v>
                </c:pt>
              </c:strCache>
            </c:strRef>
          </c:cat>
          <c:val>
            <c:numRef>
              <c:f>' ICCU CUATRIENIO  (2)'!$E$4:$E$25</c:f>
              <c:numCache>
                <c:formatCode>0%</c:formatCode>
                <c:ptCount val="22"/>
                <c:pt idx="0" formatCode="#,##0.0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CUATRIENIO  (2)'!$G$4:$G$25</c15:f>
                <c15:dlblRangeCache>
                  <c:ptCount val="22"/>
                  <c:pt idx="0">
                    <c:v> $ - </c:v>
                  </c:pt>
                  <c:pt idx="1">
                    <c:v> $ 500,0 </c:v>
                  </c:pt>
                  <c:pt idx="2">
                    <c:v> $ 14.000,0 </c:v>
                  </c:pt>
                  <c:pt idx="3">
                    <c:v> $ 41.247,0 </c:v>
                  </c:pt>
                  <c:pt idx="4">
                    <c:v> $ 31.460,0 </c:v>
                  </c:pt>
                  <c:pt idx="5">
                    <c:v> $ 12.618,3 </c:v>
                  </c:pt>
                  <c:pt idx="6">
                    <c:v> $ 6.000,0 </c:v>
                  </c:pt>
                  <c:pt idx="7">
                    <c:v> $ 7.457,6 </c:v>
                  </c:pt>
                  <c:pt idx="8">
                    <c:v> $ 11.438,4 </c:v>
                  </c:pt>
                  <c:pt idx="9">
                    <c:v> $ 11.000,0 </c:v>
                  </c:pt>
                  <c:pt idx="10">
                    <c:v> $ 1.020,0 </c:v>
                  </c:pt>
                  <c:pt idx="11">
                    <c:v> $ 60.035,1 </c:v>
                  </c:pt>
                  <c:pt idx="12">
                    <c:v> $ 49.479,9 </c:v>
                  </c:pt>
                  <c:pt idx="13">
                    <c:v> $ 4.400,4 </c:v>
                  </c:pt>
                  <c:pt idx="14">
                    <c:v> $ 16.022,8 </c:v>
                  </c:pt>
                  <c:pt idx="15">
                    <c:v> $ 3.000,0 </c:v>
                  </c:pt>
                  <c:pt idx="16">
                    <c:v> $ 9.350,0 </c:v>
                  </c:pt>
                  <c:pt idx="17">
                    <c:v> $ 400,0 </c:v>
                  </c:pt>
                  <c:pt idx="18">
                    <c:v> $ 2.750,0 </c:v>
                  </c:pt>
                  <c:pt idx="19">
                    <c:v> $ 12.000,0 </c:v>
                  </c:pt>
                  <c:pt idx="20">
                    <c:v> $ 21.776,6 </c:v>
                  </c:pt>
                  <c:pt idx="21">
                    <c:v> $ 52.302,0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7-404E-41A1-9352-6B1A4665E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8D5-4ED9-BCD4-69457C77340E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8D5-4ED9-BCD4-69457C77340E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D5-4ED9-BCD4-69457C77340E}"/>
                </c:ext>
              </c:extLst>
            </c:dLbl>
            <c:dLbl>
              <c:idx val="1"/>
              <c:layout>
                <c:manualLayout>
                  <c:x val="3.5885982859472268E-2"/>
                  <c:y val="0.292681096531821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8D5-4ED9-BCD4-69457C773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ICCU CUATRIENIO  (2)'!$I$27:$J$27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 ICCU CUATRIENIO  (2)'!$K$19:$L$19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0.72754912073000111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 ICCU CUATRIENIO  (2)'!$I$28:$J$28</c15:f>
                <c15:dlblRangeCache>
                  <c:ptCount val="2"/>
                  <c:pt idx="0">
                    <c:v> $ 368.257,9 </c:v>
                  </c:pt>
                  <c:pt idx="1">
                    <c:v> $ 267.925,7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8D5-4ED9-BCD4-69457C773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0074716409467"/>
          <c:y val="0.12320907708008032"/>
          <c:w val="0.69921129894800838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'IDACO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9E54424-1468-4C69-A055-4A4B578AE97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6377AD5-0A86-42B6-AE4C-3700ECAEC0A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FEE-4ADC-9CD4-6046541C71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E0E61ED-317B-4E61-9AE4-B47B2B24B2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2EBCA6E-42B1-4E9F-912D-1165C73A658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FEE-4ADC-9CD4-6046541C71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561AE99-51E5-4561-8B14-FFC1F9043A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08E78C9-3CAF-488D-8248-AA2EA593B6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FEE-4ADC-9CD4-6046541C71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727735D-3F2F-40E1-BC10-6E1D80FE225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D717154-4802-4D53-AF99-F22807438C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FEE-4ADC-9CD4-6046541C71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8D6672A-532C-4254-B8C6-0736CA25D91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AFDF9E6-766F-433F-9B7C-C5547FB132B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EE-4ADC-9CD4-6046541C713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1F62235-8B30-42E8-A17E-C85A9C3AF3C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6F2C9F2-0289-4E25-8244-34E8004EF9B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FEE-4ADC-9CD4-6046541C7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'!$B$4:$B$9</c:f>
              <c:strCache>
                <c:ptCount val="6"/>
                <c:pt idx="0">
                  <c:v>428</c:v>
                </c:pt>
                <c:pt idx="1">
                  <c:v>425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'IDACO '!$F$4:$F$9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4.9864821428571432E-2</c:v>
                </c:pt>
                <c:pt idx="3">
                  <c:v>0.39907659499999998</c:v>
                </c:pt>
                <c:pt idx="4">
                  <c:v>0.4914</c:v>
                </c:pt>
                <c:pt idx="5">
                  <c:v>0.76693500000000003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'!$H$4:$H$9</c15:f>
                <c15:dlblRangeCache>
                  <c:ptCount val="6"/>
                  <c:pt idx="0">
                    <c:v> $ - </c:v>
                  </c:pt>
                  <c:pt idx="1">
                    <c:v> $ - </c:v>
                  </c:pt>
                  <c:pt idx="2">
                    <c:v> $ 139,6 </c:v>
                  </c:pt>
                  <c:pt idx="3">
                    <c:v> $ 159,6 </c:v>
                  </c:pt>
                  <c:pt idx="4">
                    <c:v> $ 49,1 </c:v>
                  </c:pt>
                  <c:pt idx="5">
                    <c:v> $ 76,7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7FEE-4ADC-9CD4-6046541C713E}"/>
            </c:ext>
          </c:extLst>
        </c:ser>
        <c:ser>
          <c:idx val="1"/>
          <c:order val="1"/>
          <c:tx>
            <c:strRef>
              <c:f>'IDACO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BEE08E0-B620-4149-94E3-0FFD6AE0CB5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79BD52D-BCE7-4997-ABF0-EFE742120B8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FEE-4ADC-9CD4-6046541C71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3345703-F1C2-4DBC-8E6E-AEC009575C1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D8AC466-7BEF-4D88-9C94-94ABF9DA45D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FEE-4ADC-9CD4-6046541C71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D4D1202-E8B3-47A2-8C9F-25D21C363D5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C68E4E2-6F78-46D1-926E-16E05D52B03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FEE-4ADC-9CD4-6046541C71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63B46BE-4850-4F04-AA6E-4050B889110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83CDDE2-6D3B-4199-A0FF-51ED25A41B7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FEE-4ADC-9CD4-6046541C71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4CA5B7B-0814-40F8-855F-B5743CE687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2D480BD-19BE-45EE-BDC5-5DA4D3B41E3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FEE-4ADC-9CD4-6046541C713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DE87EDE-2536-4A73-B090-9BA0AB718B1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54648F-5D35-4E4D-83DF-4D8DACD3064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FEE-4ADC-9CD4-6046541C7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'!$B$4:$B$9</c:f>
              <c:strCache>
                <c:ptCount val="6"/>
                <c:pt idx="0">
                  <c:v>428</c:v>
                </c:pt>
                <c:pt idx="1">
                  <c:v>425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'IDACO 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'!$G$4:$G$9</c15:f>
                <c15:dlblRangeCache>
                  <c:ptCount val="6"/>
                  <c:pt idx="0">
                    <c:v> $ 600,0 </c:v>
                  </c:pt>
                  <c:pt idx="1">
                    <c:v> $ 200,0 </c:v>
                  </c:pt>
                  <c:pt idx="2">
                    <c:v> $ 2.800,0 </c:v>
                  </c:pt>
                  <c:pt idx="3">
                    <c:v> $ 400,0 </c:v>
                  </c:pt>
                  <c:pt idx="4">
                    <c:v> $ 100,0 </c:v>
                  </c:pt>
                  <c:pt idx="5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7FEE-4ADC-9CD4-6046541C7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F0E-4846-8D41-B2E7CD188B21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F0E-4846-8D41-B2E7CD188B21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F0E-4846-8D41-B2E7CD188B21}"/>
                </c:ext>
              </c:extLst>
            </c:dLbl>
            <c:dLbl>
              <c:idx val="1"/>
              <c:layout>
                <c:manualLayout>
                  <c:x val="3.7036063997821368E-2"/>
                  <c:y val="8.021582011109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600" b="1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57309594967096"/>
                      <c:h val="0.2723418876592276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F0E-4846-8D41-B2E7CD188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'!$I$13:$J$13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'IDACO 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0.1012108661904762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'!$I$14:$J$14</c15:f>
                <c15:dlblRangeCache>
                  <c:ptCount val="2"/>
                  <c:pt idx="0">
                    <c:v> $ 4.200,0 </c:v>
                  </c:pt>
                  <c:pt idx="1">
                    <c:v> $ 425,1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F0E-4846-8D41-B2E7CD188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88806987227202"/>
          <c:y val="0.11597253428960869"/>
          <c:w val="0.6622685540853608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'IDACO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4729258-836F-428A-B600-8C84BBEA16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AF40B59-9350-46FD-9777-42630A8A803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745-4F0B-9BF1-C0EF677695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DAEB7A3-0DBB-423A-8D53-B38AD8F8786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F1D8CAA-E4D1-4081-984A-4872C09F066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45-4F0B-9BF1-C0EF677695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70B19F3-2AB4-4ECC-9C29-F496C46D68F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82CD6D8-AABD-41FF-97A2-F1805B0AF0A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45-4F0B-9BF1-C0EF6776951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29C99A3-8DC5-482B-8A30-53164C5AE6B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9F4C343-9049-49E0-8873-D83FA48B8B6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45-4F0B-9BF1-C0EF6776951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1709667-F00B-4B63-B828-B8A5FA3148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A009A02-15E6-4A38-8964-5C33451EA41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45-4F0B-9BF1-C0EF6776951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B1189D8-23A6-4D92-9C13-2A9026F468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5CCD058-644F-4C6C-82EE-8F2F7F89B2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45-4F0B-9BF1-C0EF67769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'!$B$4:$B$9</c:f>
              <c:strCache>
                <c:ptCount val="6"/>
                <c:pt idx="0">
                  <c:v>425</c:v>
                </c:pt>
                <c:pt idx="1">
                  <c:v>428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'IDACO '!$F$4:$F$9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4.9864821428571432E-2</c:v>
                </c:pt>
                <c:pt idx="3">
                  <c:v>0.39907659499999998</c:v>
                </c:pt>
                <c:pt idx="4">
                  <c:v>0.4914</c:v>
                </c:pt>
                <c:pt idx="5">
                  <c:v>0.76693500000000003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'!$H$4:$H$9</c15:f>
                <c15:dlblRangeCache>
                  <c:ptCount val="6"/>
                  <c:pt idx="0">
                    <c:v> $ - </c:v>
                  </c:pt>
                  <c:pt idx="1">
                    <c:v> $ - </c:v>
                  </c:pt>
                  <c:pt idx="2">
                    <c:v> $ 139,6 </c:v>
                  </c:pt>
                  <c:pt idx="3">
                    <c:v> $ 159,6 </c:v>
                  </c:pt>
                  <c:pt idx="4">
                    <c:v> $ 49,1 </c:v>
                  </c:pt>
                  <c:pt idx="5">
                    <c:v> $ 76,7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745-4F0B-9BF1-C0EF67769515}"/>
            </c:ext>
          </c:extLst>
        </c:ser>
        <c:ser>
          <c:idx val="1"/>
          <c:order val="1"/>
          <c:tx>
            <c:strRef>
              <c:f>'IDACO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B42B498-62C4-4521-9515-E83E189206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C5557CD-28C2-4485-B5BE-9DAF6B52231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45-4F0B-9BF1-C0EF677695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BBAD759-24C9-4614-9581-3EF3EBD66E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1785366-0B81-44FB-813E-9A108428443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45-4F0B-9BF1-C0EF677695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F30A3D2-94FA-4A0C-98DD-8683B0EBBE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7A19E9E-5FA6-4C93-B7A9-655DA0477C2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45-4F0B-9BF1-C0EF6776951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13722EC-F914-4886-A21D-B8507AC271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721B2DC-ED14-4C78-90E4-CC692ECD125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45-4F0B-9BF1-C0EF6776951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A85B7FA-9201-4DBD-BBF3-9E79F25FF1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D4E2907-AAA7-4E27-9F62-EC90C742985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45-4F0B-9BF1-C0EF6776951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1F3825C-98BA-4B9D-B9C8-6E176E5EED0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DF4EB56-2AA5-4D17-A724-449D8FB76F1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745-4F0B-9BF1-C0EF67769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'!$B$4:$B$9</c:f>
              <c:strCache>
                <c:ptCount val="6"/>
                <c:pt idx="0">
                  <c:v>425</c:v>
                </c:pt>
                <c:pt idx="1">
                  <c:v>428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'IDACO 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'!$G$4:$G$9</c15:f>
                <c15:dlblRangeCache>
                  <c:ptCount val="6"/>
                  <c:pt idx="0">
                    <c:v> $ 200,0 </c:v>
                  </c:pt>
                  <c:pt idx="1">
                    <c:v> $ 600,0 </c:v>
                  </c:pt>
                  <c:pt idx="2">
                    <c:v> $ 2.800,0 </c:v>
                  </c:pt>
                  <c:pt idx="3">
                    <c:v> $ 400,0 </c:v>
                  </c:pt>
                  <c:pt idx="4">
                    <c:v> $ 100,0 </c:v>
                  </c:pt>
                  <c:pt idx="5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2745-4F0B-9BF1-C0EF67769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75275297738315E-2"/>
          <c:y val="1.7285209403809763E-2"/>
          <c:w val="0.31365108115472773"/>
          <c:h val="8.4467806782759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1564481728279E-2"/>
          <c:y val="6.2205420376394004E-2"/>
          <c:w val="0.92625697675247232"/>
          <c:h val="0.8066074891407681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1C-42DB-91E5-C0CE1F27F2B3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1C-42DB-91E5-C0CE1F27F2B3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B1C-42DB-91E5-C0CE1F27F2B3}"/>
                </c:ext>
              </c:extLst>
            </c:dLbl>
            <c:dLbl>
              <c:idx val="1"/>
              <c:layout>
                <c:manualLayout>
                  <c:x val="3.5585315080806958E-2"/>
                  <c:y val="6.980105537075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B1C-42DB-91E5-C0CE1F27F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'IDACO '!$I$13:$J$13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'IDACO 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0.1012108661904762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'IDACO '!$I$14:$J$14</c15:f>
                <c15:dlblRangeCache>
                  <c:ptCount val="2"/>
                  <c:pt idx="0">
                    <c:v> $ 4.200,0 </c:v>
                  </c:pt>
                  <c:pt idx="1">
                    <c:v> $ 425,1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B1C-42DB-91E5-C0CE1F27F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04630388558067"/>
          <c:y val="3.5168471275914867E-2"/>
          <c:w val="0.61812243461848004"/>
          <c:h val="0.94791974404045609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'IDECUT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8680062-E43D-418F-9458-B27D106A3A1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0982D19-C64F-4643-AFEB-89AD7BB1340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C20-4098-9615-75DB0BA1F7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098D008-CD1B-45B8-A23A-4F6BAA159F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B12E227-31A0-45B4-A352-7290410B81F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C20-4098-9615-75DB0BA1F74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62EC3FA-08EC-4BC8-80A7-0F4F303877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CDBC027-68EA-422D-81EC-986382AB0E2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C20-4098-9615-75DB0BA1F74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9BC80C1-BFA5-4691-BCCD-811E07C8DA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8C0F50A-7C54-4F04-898A-02D9148FDDA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C20-4098-9615-75DB0BA1F74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FE78FB7-E27B-4EE3-AF5B-01A63387D4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003ECFB-6564-499A-ACBF-3AD4FC5B84F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C20-4098-9615-75DB0BA1F74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46B11E8-D5F9-467A-AE25-D31CC7E6A1E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BD863EA-672C-483F-92E9-B6425F347FE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C20-4098-9615-75DB0BA1F74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336A325-C701-47EA-A9BE-388F6890CD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17916EB-4E7C-4802-8CC7-871F4715C2F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C20-4098-9615-75DB0BA1F74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7AE3BBB-8468-49F5-8F6E-40686F9B8E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15F0922-E3CF-4988-AE3A-F4EC3809DBC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C20-4098-9615-75DB0BA1F74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28884F95-E2E0-4DD6-89D4-2CAD0F9553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ED79284-8EEF-4E47-B66E-2FBF8E0DC6F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C20-4098-9615-75DB0BA1F74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5CBAD3AD-BE41-4246-A21F-7D41D5EB29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97C3C7B-F6B9-4F75-B4CF-5339B09B7D4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C20-4098-9615-75DB0BA1F74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5610F9D-F4A8-4D68-9868-5BB26DA0897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6CC7F91-B21D-4D9E-83F7-FEB0417916A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C20-4098-9615-75DB0BA1F74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69C1924E-3AE0-465C-9852-BD14E70A46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C0DA4D5-478C-4779-B3C2-8EEC3B826A5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C20-4098-9615-75DB0BA1F74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DA07DFA-04D0-4D82-8157-67EA4FFB75D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B987107-607D-4041-8F67-AF7CC71DFF4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C20-4098-9615-75DB0BA1F74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7B791A9E-513D-4856-BCB7-D3C925A21F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C9D46EE-C26A-4690-AC6D-79FF0381B2B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C20-4098-9615-75DB0BA1F74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65DE479-27A3-4321-B7D0-069B9D1007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909770E-E081-46FA-937C-CF83D9BFA43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C20-4098-9615-75DB0BA1F74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E3097131-4FB5-42E0-8E22-A389164561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1496FEE-F468-4002-A792-D1565B58163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C20-4098-9615-75DB0BA1F74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07C26EC-A2E1-4E4D-AC5D-3C5AB0436A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4A67CC8-2ADB-4568-9E44-9AF59B98A1E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C20-4098-9615-75DB0BA1F74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CA1EA3C2-0ADB-405E-B14A-DD3B824A85C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BC30044-1BCB-4568-BB50-368997EC706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C20-4098-9615-75DB0BA1F74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B3D4E155-2DD1-4E8A-BD63-06726D5C2B6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195E7B2-1950-4770-9F31-A2062BB93F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C20-4098-9615-75DB0BA1F741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D6BE71D9-60E3-4DE8-BC4D-1F188005AD0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D12E1F9-C8BD-4493-83DF-45E18BFF642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C20-4098-9615-75DB0BA1F741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5CDB3AEE-76E2-43F7-A417-FFF96743D9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63D0F7-40C7-4996-9FD7-7B811089BB8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C20-4098-9615-75DB0BA1F741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9DE7F5F0-302A-4DBF-B389-285383EB7E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F8CF375-BA02-4F88-A031-8E290D4E55B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C20-4098-9615-75DB0BA1F741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C982FF90-8BE5-4F54-886C-2870B7E9E8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7D80BC6-3498-4D44-92DE-10988C19201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C20-4098-9615-75DB0BA1F741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FFF0C5E2-ED6A-434C-B653-59B6B1672B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36727E0-219B-4823-8307-45C0456AD99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C20-4098-9615-75DB0BA1F741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A1513772-23A5-4F46-8AE2-676735D167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D5B52AD-EC70-48EF-8BF1-32996A23BC7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C20-4098-9615-75DB0BA1F741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61148B95-2F6D-472B-8870-91D2AC13BB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2DDA2D3-72D7-40C3-A1DF-0B8410787B1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C20-4098-9615-75DB0BA1F741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FA01236F-FB64-47D4-B148-00C1B3B787F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8666838-A8E0-43D8-B43F-E4923C8F92C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C20-4098-9615-75DB0BA1F741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677229DC-E1F0-4D4D-86F8-529C49AEB0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9C18C66-871D-431D-A60F-47495CD9FB9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C20-4098-9615-75DB0BA1F741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FA56CE05-2462-4C27-9A5D-C09103363C1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C7270A-09A2-44FC-994F-B8CA7C86F5F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C20-4098-9615-75DB0BA1F741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5F389375-031B-4D2F-973B-3E88ADBB331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B118515-23CD-4BAB-8C8D-32DA63202E1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C20-4098-9615-75DB0BA1F741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3A352336-5B64-43B6-B721-9E75C23495A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393BFA1-DF40-4050-B20B-73D918C291C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C20-4098-9615-75DB0BA1F741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DFACEE28-8282-469D-9E93-2346070C16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E87DE1C-BFFC-4658-AA77-10D74F7C21D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C20-4098-9615-75DB0BA1F741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E3CF7F9D-17A6-407D-B07F-4F091F2A902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BF97091-04C7-431E-91D9-172A5A54A11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C20-4098-9615-75DB0BA1F741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2D39A809-8F49-455C-9E53-C738BB29C8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439B4D0-C887-47FC-86CD-A4858D9047C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C20-4098-9615-75DB0BA1F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'!$B$4:$B$37</c:f>
              <c:strCache>
                <c:ptCount val="34"/>
                <c:pt idx="0">
                  <c:v>015</c:v>
                </c:pt>
                <c:pt idx="1">
                  <c:v>045</c:v>
                </c:pt>
                <c:pt idx="2">
                  <c:v>046</c:v>
                </c:pt>
                <c:pt idx="3">
                  <c:v>166</c:v>
                </c:pt>
                <c:pt idx="4">
                  <c:v>235</c:v>
                </c:pt>
                <c:pt idx="5">
                  <c:v>249</c:v>
                </c:pt>
                <c:pt idx="6">
                  <c:v>261</c:v>
                </c:pt>
                <c:pt idx="7">
                  <c:v>334</c:v>
                </c:pt>
                <c:pt idx="8">
                  <c:v>335</c:v>
                </c:pt>
                <c:pt idx="9">
                  <c:v>340</c:v>
                </c:pt>
                <c:pt idx="10">
                  <c:v>257</c:v>
                </c:pt>
                <c:pt idx="11">
                  <c:v>336</c:v>
                </c:pt>
                <c:pt idx="12">
                  <c:v>256</c:v>
                </c:pt>
                <c:pt idx="13">
                  <c:v>266</c:v>
                </c:pt>
                <c:pt idx="14">
                  <c:v>258</c:v>
                </c:pt>
                <c:pt idx="15">
                  <c:v>043</c:v>
                </c:pt>
                <c:pt idx="16">
                  <c:v>269</c:v>
                </c:pt>
                <c:pt idx="17">
                  <c:v>341</c:v>
                </c:pt>
                <c:pt idx="18">
                  <c:v>260</c:v>
                </c:pt>
                <c:pt idx="19">
                  <c:v>265</c:v>
                </c:pt>
                <c:pt idx="20">
                  <c:v>268</c:v>
                </c:pt>
                <c:pt idx="21">
                  <c:v>339</c:v>
                </c:pt>
                <c:pt idx="22">
                  <c:v>255</c:v>
                </c:pt>
                <c:pt idx="23">
                  <c:v>106</c:v>
                </c:pt>
                <c:pt idx="24">
                  <c:v>337</c:v>
                </c:pt>
                <c:pt idx="25">
                  <c:v>338</c:v>
                </c:pt>
                <c:pt idx="26">
                  <c:v>016</c:v>
                </c:pt>
                <c:pt idx="27">
                  <c:v>042</c:v>
                </c:pt>
                <c:pt idx="28">
                  <c:v>017</c:v>
                </c:pt>
                <c:pt idx="29">
                  <c:v>041</c:v>
                </c:pt>
                <c:pt idx="30">
                  <c:v>117</c:v>
                </c:pt>
                <c:pt idx="31">
                  <c:v>014</c:v>
                </c:pt>
                <c:pt idx="32">
                  <c:v>267</c:v>
                </c:pt>
                <c:pt idx="33">
                  <c:v>259</c:v>
                </c:pt>
              </c:strCache>
            </c:strRef>
          </c:cat>
          <c:val>
            <c:numRef>
              <c:f>'IDECUT '!$F$4:$F$37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1.935483870967742E-2</c:v>
                </c:pt>
                <c:pt idx="11">
                  <c:v>5.3763440860215055E-2</c:v>
                </c:pt>
                <c:pt idx="12">
                  <c:v>6.5451388888888892E-2</c:v>
                </c:pt>
                <c:pt idx="13">
                  <c:v>8.8666666666666671E-2</c:v>
                </c:pt>
                <c:pt idx="14">
                  <c:v>0.1111111111111111</c:v>
                </c:pt>
                <c:pt idx="15">
                  <c:v>0.11478744185109854</c:v>
                </c:pt>
                <c:pt idx="16">
                  <c:v>0.12342857142857143</c:v>
                </c:pt>
                <c:pt idx="17">
                  <c:v>0.14799999999999999</c:v>
                </c:pt>
                <c:pt idx="18">
                  <c:v>0.16</c:v>
                </c:pt>
                <c:pt idx="19">
                  <c:v>0.16400000000000001</c:v>
                </c:pt>
                <c:pt idx="20">
                  <c:v>0.16666666666666666</c:v>
                </c:pt>
                <c:pt idx="21">
                  <c:v>0.16666666666666666</c:v>
                </c:pt>
                <c:pt idx="22">
                  <c:v>0.19384615384615383</c:v>
                </c:pt>
                <c:pt idx="23">
                  <c:v>0.25</c:v>
                </c:pt>
                <c:pt idx="24">
                  <c:v>0.260625</c:v>
                </c:pt>
                <c:pt idx="25">
                  <c:v>0.39393939393939392</c:v>
                </c:pt>
                <c:pt idx="26">
                  <c:v>0.42184453805090588</c:v>
                </c:pt>
                <c:pt idx="27">
                  <c:v>0.42211451946844342</c:v>
                </c:pt>
                <c:pt idx="28">
                  <c:v>0.58666666666666667</c:v>
                </c:pt>
                <c:pt idx="29">
                  <c:v>0.61599999999999999</c:v>
                </c:pt>
                <c:pt idx="30">
                  <c:v>0.78633333333333333</c:v>
                </c:pt>
                <c:pt idx="31">
                  <c:v>0.86533333333333329</c:v>
                </c:pt>
                <c:pt idx="32">
                  <c:v>0.97</c:v>
                </c:pt>
                <c:pt idx="3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'!$H$4:$H$37</c15:f>
                <c15:dlblRangeCache>
                  <c:ptCount val="3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$ 12,0 </c:v>
                  </c:pt>
                  <c:pt idx="11">
                    <c:v> $ 20,0 </c:v>
                  </c:pt>
                  <c:pt idx="12">
                    <c:v> $ 37,7 </c:v>
                  </c:pt>
                  <c:pt idx="13">
                    <c:v> $ 26,6 </c:v>
                  </c:pt>
                  <c:pt idx="14">
                    <c:v> $ 10,0 </c:v>
                  </c:pt>
                  <c:pt idx="15">
                    <c:v> $ 68,4 </c:v>
                  </c:pt>
                  <c:pt idx="16">
                    <c:v> $ 43,2 </c:v>
                  </c:pt>
                  <c:pt idx="17">
                    <c:v> $ 44,4 </c:v>
                  </c:pt>
                  <c:pt idx="18">
                    <c:v> $ 8,0 </c:v>
                  </c:pt>
                  <c:pt idx="19">
                    <c:v> $ 49,2 </c:v>
                  </c:pt>
                  <c:pt idx="20">
                    <c:v> $ 10,0 </c:v>
                  </c:pt>
                  <c:pt idx="21">
                    <c:v> $ 6,0 </c:v>
                  </c:pt>
                  <c:pt idx="22">
                    <c:v> $ 25,2 </c:v>
                  </c:pt>
                  <c:pt idx="23">
                    <c:v> $ 10,0 </c:v>
                  </c:pt>
                  <c:pt idx="24">
                    <c:v> $ 208,5 </c:v>
                  </c:pt>
                  <c:pt idx="25">
                    <c:v> $ 26,0 </c:v>
                  </c:pt>
                  <c:pt idx="26">
                    <c:v> $ 1.165,2 </c:v>
                  </c:pt>
                  <c:pt idx="27">
                    <c:v> $ 504,8 </c:v>
                  </c:pt>
                  <c:pt idx="28">
                    <c:v> $ 105,6 </c:v>
                  </c:pt>
                  <c:pt idx="29">
                    <c:v> $ 61,6 </c:v>
                  </c:pt>
                  <c:pt idx="30">
                    <c:v> $ 471,8 </c:v>
                  </c:pt>
                  <c:pt idx="31">
                    <c:v> $ 129,8 </c:v>
                  </c:pt>
                  <c:pt idx="32">
                    <c:v> $ 58,2 </c:v>
                  </c:pt>
                  <c:pt idx="33">
                    <c:v> $ 40,0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2-EC20-4098-9615-75DB0BA1F741}"/>
            </c:ext>
          </c:extLst>
        </c:ser>
        <c:ser>
          <c:idx val="1"/>
          <c:order val="1"/>
          <c:tx>
            <c:strRef>
              <c:f>'IDECUT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31A1073-52AC-4D2B-91BA-0754C10A822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45B567-6721-44A8-82E3-AC8794C3630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C20-4098-9615-75DB0BA1F74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9C85293-16D0-4FF5-A1FD-684901B8E6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06BCE4C-9CA0-4C5E-80F5-9CDCFFEBD60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C20-4098-9615-75DB0BA1F74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0F31150-A298-4B70-9810-5C07964D37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4BE63FE-EF9B-4A17-B22E-6C17C132BF1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EC20-4098-9615-75DB0BA1F74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99B6BDC-4446-4E1B-92C6-593DC035F2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CF2EDFE-823D-4651-8CC9-F2C1991DA61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C20-4098-9615-75DB0BA1F74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8A347F5-051B-44DB-BBFF-8F4F149E3F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C3725F7-D169-4614-8B2A-D9954501FE5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C20-4098-9615-75DB0BA1F74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688E409-42F9-4A9C-849D-E0A8B798913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3694A45-FDF5-4BBD-9FA7-834B87E7EA2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EC20-4098-9615-75DB0BA1F74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F60A9D2-E4C8-4F8F-99A7-F6B33BA819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BADEDF3-F488-4571-A00F-22E0AA13CE7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EC20-4098-9615-75DB0BA1F74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014FBEB-C0FE-4412-981B-A5DD7E9CE59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82C6E6F-22F7-46FF-AA5E-83B6A1B821C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EC20-4098-9615-75DB0BA1F74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C2B0D4A-BFE1-4C5D-ACE6-B7599A82FD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41426B8-8E7C-40CB-9C0B-1BA33A3CBF7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EC20-4098-9615-75DB0BA1F741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E881F9C-3397-425C-B618-C5CBFE04C1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5428F6E-FCA4-46F0-8F17-9CB6BF96801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EC20-4098-9615-75DB0BA1F741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88B35C4-8B31-4339-80DB-1A4F4380F1A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B7CBEA6-17D7-49ED-886C-6FDC897FEC4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EC20-4098-9615-75DB0BA1F741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7B0E4D4-FEA0-4379-94BF-186EBF57DD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8C5BEC2-0702-4D5C-88F0-FE8259961F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EC20-4098-9615-75DB0BA1F74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424CBC9-FDDE-439F-BC60-16CE40545B0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CC2294E-3B2B-445C-97AC-FAF43FCD9AC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EC20-4098-9615-75DB0BA1F74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5E45A6C3-B8CB-4D4D-ACFE-E262E2DBF5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4A71A78-BB78-4420-8292-D2E99B431DC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EC20-4098-9615-75DB0BA1F741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591F71A6-8F81-45E3-9E7D-3374520DB6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23826F4-82A6-4E2F-8733-276AE36C212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EC20-4098-9615-75DB0BA1F741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B06C998B-5E71-4F9B-8473-B52378E037A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B8D5DD2-3043-40EC-A375-6E46378610C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EC20-4098-9615-75DB0BA1F741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F4CEB5B8-48B2-4615-92CE-343ED3BD1FE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3710C90-1238-4975-A54E-B367C773A90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EC20-4098-9615-75DB0BA1F741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B5991E9C-0969-47C5-B5B6-CA64FA635A8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9CB651E-3752-41DD-B064-1DC41E11FF8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EC20-4098-9615-75DB0BA1F74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4AD12A38-7B02-4608-9482-064FEE49298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9EF72E4-67FD-48F0-B90D-6B49C9C59ED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EC20-4098-9615-75DB0BA1F741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B8EEB53B-4BC9-40D2-96B6-A74AD726BDF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867BBA4-10B0-487D-9889-5653A274EF5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EC20-4098-9615-75DB0BA1F741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B85F8F20-B8ED-4F8F-BD31-4BB48BD6817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AEFE4B7-4380-45B9-9FC8-31CB07F02D1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EC20-4098-9615-75DB0BA1F741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941639C9-5733-4BB7-9B91-68741B0AB2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F6EF219-9E24-43C5-BB00-3FD7CF8BB00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EC20-4098-9615-75DB0BA1F741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921088A2-E478-4DD3-A5A3-E07F6EC0A89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A91EB0E-44C0-43B8-BBDF-5B1C368F7B5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EC20-4098-9615-75DB0BA1F741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CC3343CA-684A-4168-A187-57B2D26BF8B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72D7653-A8CA-464F-8383-6F3DCA1638D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EC20-4098-9615-75DB0BA1F741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E2D09A09-11D6-426C-9EF6-7AF707FCF5D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12C06A4-FD6A-4240-A541-72764D9714F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EC20-4098-9615-75DB0BA1F741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1DA63DFC-38A9-458B-8988-20C7E101E4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F8C0F0-CA99-46E1-8EB7-21224566CE7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EC20-4098-9615-75DB0BA1F741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4F7CF965-A233-4D3C-82E4-2C10AFD8E9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36E7E2-4DDC-4339-9571-CB392613AE4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EC20-4098-9615-75DB0BA1F741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0F98379F-5E91-40BD-97FC-DFA954C2086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A48D01D-8177-45A2-989F-84AA52AE18F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EC20-4098-9615-75DB0BA1F741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9121044E-965E-4F3B-ACAB-EBAFD63B457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F854511-2479-463C-9FFA-D1A25303950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EC20-4098-9615-75DB0BA1F741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0030C609-2296-40CB-9C0F-14FDE52215B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7B28D8D-1B13-4285-8CA3-C72AE5F512A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EC20-4098-9615-75DB0BA1F741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3FCE9A04-07DF-4DB8-9286-9D903242576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BC269B8-6F71-474E-A5B6-3F53544FDAD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EC20-4098-9615-75DB0BA1F741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9665FDB3-AF96-4A83-AE36-C3D65EEEB4C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01410D2-5EB4-4C31-A895-FEDDED5FB80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EC20-4098-9615-75DB0BA1F741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5F4034D4-DFB1-4387-8A10-35E56217B0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56EE2C5-F957-485C-8A5A-75228D52207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EC20-4098-9615-75DB0BA1F741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E1DE5DC3-2132-4E22-A0D0-31593D4922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13384F8-AF7E-42E7-925F-23029C25B66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EC20-4098-9615-75DB0BA1F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'!$B$4:$B$37</c:f>
              <c:strCache>
                <c:ptCount val="34"/>
                <c:pt idx="0">
                  <c:v>015</c:v>
                </c:pt>
                <c:pt idx="1">
                  <c:v>045</c:v>
                </c:pt>
                <c:pt idx="2">
                  <c:v>046</c:v>
                </c:pt>
                <c:pt idx="3">
                  <c:v>166</c:v>
                </c:pt>
                <c:pt idx="4">
                  <c:v>235</c:v>
                </c:pt>
                <c:pt idx="5">
                  <c:v>249</c:v>
                </c:pt>
                <c:pt idx="6">
                  <c:v>261</c:v>
                </c:pt>
                <c:pt idx="7">
                  <c:v>334</c:v>
                </c:pt>
                <c:pt idx="8">
                  <c:v>335</c:v>
                </c:pt>
                <c:pt idx="9">
                  <c:v>340</c:v>
                </c:pt>
                <c:pt idx="10">
                  <c:v>257</c:v>
                </c:pt>
                <c:pt idx="11">
                  <c:v>336</c:v>
                </c:pt>
                <c:pt idx="12">
                  <c:v>256</c:v>
                </c:pt>
                <c:pt idx="13">
                  <c:v>266</c:v>
                </c:pt>
                <c:pt idx="14">
                  <c:v>258</c:v>
                </c:pt>
                <c:pt idx="15">
                  <c:v>043</c:v>
                </c:pt>
                <c:pt idx="16">
                  <c:v>269</c:v>
                </c:pt>
                <c:pt idx="17">
                  <c:v>341</c:v>
                </c:pt>
                <c:pt idx="18">
                  <c:v>260</c:v>
                </c:pt>
                <c:pt idx="19">
                  <c:v>265</c:v>
                </c:pt>
                <c:pt idx="20">
                  <c:v>268</c:v>
                </c:pt>
                <c:pt idx="21">
                  <c:v>339</c:v>
                </c:pt>
                <c:pt idx="22">
                  <c:v>255</c:v>
                </c:pt>
                <c:pt idx="23">
                  <c:v>106</c:v>
                </c:pt>
                <c:pt idx="24">
                  <c:v>337</c:v>
                </c:pt>
                <c:pt idx="25">
                  <c:v>338</c:v>
                </c:pt>
                <c:pt idx="26">
                  <c:v>016</c:v>
                </c:pt>
                <c:pt idx="27">
                  <c:v>042</c:v>
                </c:pt>
                <c:pt idx="28">
                  <c:v>017</c:v>
                </c:pt>
                <c:pt idx="29">
                  <c:v>041</c:v>
                </c:pt>
                <c:pt idx="30">
                  <c:v>117</c:v>
                </c:pt>
                <c:pt idx="31">
                  <c:v>014</c:v>
                </c:pt>
                <c:pt idx="32">
                  <c:v>267</c:v>
                </c:pt>
                <c:pt idx="33">
                  <c:v>259</c:v>
                </c:pt>
              </c:strCache>
            </c:strRef>
          </c:cat>
          <c:val>
            <c:numRef>
              <c:f>'IDECUT '!$E$4:$E$37</c:f>
              <c:numCache>
                <c:formatCode>0%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'!$G$4:$G$37</c15:f>
                <c15:dlblRangeCache>
                  <c:ptCount val="34"/>
                  <c:pt idx="0">
                    <c:v> $ 40,0 </c:v>
                  </c:pt>
                  <c:pt idx="1">
                    <c:v> $ 313,7 </c:v>
                  </c:pt>
                  <c:pt idx="2">
                    <c:v> $ 1.352,1 </c:v>
                  </c:pt>
                  <c:pt idx="3">
                    <c:v> $ 71,5 </c:v>
                  </c:pt>
                  <c:pt idx="4">
                    <c:v> $ 210,0 </c:v>
                  </c:pt>
                  <c:pt idx="5">
                    <c:v> $ 80,0 </c:v>
                  </c:pt>
                  <c:pt idx="6">
                    <c:v> $ 150,0 </c:v>
                  </c:pt>
                  <c:pt idx="7">
                    <c:v> $ 300,0 </c:v>
                  </c:pt>
                  <c:pt idx="8">
                    <c:v> $ 250,0 </c:v>
                  </c:pt>
                  <c:pt idx="9">
                    <c:v> $ 330,0 </c:v>
                  </c:pt>
                  <c:pt idx="10">
                    <c:v> $ 620,0 </c:v>
                  </c:pt>
                  <c:pt idx="11">
                    <c:v> $ 372,0 </c:v>
                  </c:pt>
                  <c:pt idx="12">
                    <c:v> $ 576,0 </c:v>
                  </c:pt>
                  <c:pt idx="13">
                    <c:v> $ 300,0 </c:v>
                  </c:pt>
                  <c:pt idx="14">
                    <c:v> $ 90,0 </c:v>
                  </c:pt>
                  <c:pt idx="15">
                    <c:v> $ 595,9 </c:v>
                  </c:pt>
                  <c:pt idx="16">
                    <c:v> $ 350,0 </c:v>
                  </c:pt>
                  <c:pt idx="17">
                    <c:v> $ 300,0 </c:v>
                  </c:pt>
                  <c:pt idx="18">
                    <c:v> $ 50,0 </c:v>
                  </c:pt>
                  <c:pt idx="19">
                    <c:v> $ 300,0 </c:v>
                  </c:pt>
                  <c:pt idx="20">
                    <c:v> $ 60,0 </c:v>
                  </c:pt>
                  <c:pt idx="21">
                    <c:v> $ 36,0 </c:v>
                  </c:pt>
                  <c:pt idx="22">
                    <c:v> $ 130,0 </c:v>
                  </c:pt>
                  <c:pt idx="23">
                    <c:v> $ 40,0 </c:v>
                  </c:pt>
                  <c:pt idx="24">
                    <c:v> $ 800,0 </c:v>
                  </c:pt>
                  <c:pt idx="25">
                    <c:v> $ 66,0 </c:v>
                  </c:pt>
                  <c:pt idx="26">
                    <c:v> $ 2.762,2 </c:v>
                  </c:pt>
                  <c:pt idx="27">
                    <c:v> $ 1.195,9 </c:v>
                  </c:pt>
                  <c:pt idx="28">
                    <c:v> $ 180,0 </c:v>
                  </c:pt>
                  <c:pt idx="29">
                    <c:v> $ 100,0 </c:v>
                  </c:pt>
                  <c:pt idx="30">
                    <c:v> $ 600,0 </c:v>
                  </c:pt>
                  <c:pt idx="31">
                    <c:v> $ 150,0 </c:v>
                  </c:pt>
                  <c:pt idx="32">
                    <c:v> $ 60,0 </c:v>
                  </c:pt>
                  <c:pt idx="33">
                    <c:v> $ 40,0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5-EC20-4098-9615-75DB0BA1F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E4A-4285-8512-0FACBF9DDF01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E4A-4285-8512-0FACBF9DDF01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E4A-4285-8512-0FACBF9DDF01}"/>
                </c:ext>
              </c:extLst>
            </c:dLbl>
            <c:dLbl>
              <c:idx val="1"/>
              <c:layout>
                <c:manualLayout>
                  <c:x val="3.0595640143669275E-2"/>
                  <c:y val="8.41007928726902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9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E4A-4285-8512-0FACBF9DDF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'IDECUT '!$K$30:$L$30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0.24412647867948881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'!$I$42:$J$42</c15:f>
                <c15:dlblRangeCache>
                  <c:ptCount val="2"/>
                  <c:pt idx="0">
                    <c:v> $ 12.871,2 </c:v>
                  </c:pt>
                  <c:pt idx="1">
                    <c:v> $ 3.142,2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E4A-4285-8512-0FACBF9DD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0.11597258980632677"/>
          <c:w val="0.60896060864274848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'IDECUT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BCF360F-D765-4806-9A40-D17D442D09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B05228F-2CF7-44E0-8CDF-54701A7CFFE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53-4485-8509-4D08CFA90EB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531A9F-52D0-4ECD-A805-F9F9EB763E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27345E-F162-4596-A337-4FF5ADB3832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53-4485-8509-4D08CFA90EB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842CC19-C45D-4E63-9044-853FB5A3556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C433757-1E0B-4031-9138-8572AA81DD5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53-4485-8509-4D08CFA90EB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87A5E61-64A6-4B6C-B155-B17DEE6334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890B854-37D7-47B7-B8CD-787DC9A5D6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53-4485-8509-4D08CFA90EB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F5BA3E6-8939-455A-ABCC-519474C5EE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625C59A-3514-4441-908C-43B59FAADD2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53-4485-8509-4D08CFA90EB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ACCB5F8-9E9D-4343-9C38-B8CA407CA09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1684128-DC6D-4876-A7D1-4D596638724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53-4485-8509-4D08CFA90EB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39A1190-87F2-48BF-AA9D-46448A71992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EC92577-DC2E-46F1-AC92-5CB799F5F6E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53-4485-8509-4D08CFA90EB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F441CA0-4A10-4212-923D-6BEF541920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1BD177-CDF6-42CC-A7C2-5A7C02D1078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53-4485-8509-4D08CFA90EB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B0F1B9F-30A4-47CF-B363-84C14A35F6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E923B5E-42E1-456B-B574-4A2DD755DCF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853-4485-8509-4D08CFA90EB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0F96B3D-A15A-4EE1-8426-13EE1884B39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3634EDA-2977-41D0-8EDB-A9E92E7FC17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53-4485-8509-4D08CFA90EB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9846BC5-5020-4A3F-BE91-C18680D18D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BD57D18-9D8A-4592-9443-83C8C5BEC4B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53-4485-8509-4D08CFA90EB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13928406-8299-412E-B207-088624D115D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95E481F-018C-4846-AC7D-E56AD31917A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53-4485-8509-4D08CFA90EB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04D9402A-9983-4010-B38C-98EF973211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972627D-A2E4-428B-8864-1B77A4DDC2E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53-4485-8509-4D08CFA90EB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EF5E8A42-5D23-4026-95E3-C23B7B21DF6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B5ABB31-A280-43CB-A9FD-DD0F26066EB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53-4485-8509-4D08CFA90EB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0AAC21BF-9A1C-4F0B-8EC3-B64C1DD729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7F1D18F-4AAF-406E-812A-920498C82A8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53-4485-8509-4D08CFA90EB2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2E4A581A-FDB3-494A-828C-AA8807B69F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A1549EE-289E-4A5F-BA4A-1FE9ACE0BF9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53-4485-8509-4D08CFA90EB2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57575938-1B5D-4CBF-85E9-E80716C095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B39E4BE-631E-4BC5-A07E-84902A0AD67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53-4485-8509-4D08CFA90EB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EC06CA7A-9E85-4DA0-BD1D-08603D07F4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BC6E73C-452D-4A6B-BCE3-47C06E54A2B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853-4485-8509-4D08CFA90EB2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74B22F70-ABFA-4624-B942-5F6598E14B5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79C5876-7228-449C-9DAA-C5100F2B545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53-4485-8509-4D08CFA90EB2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CB59CF1E-9E26-44D2-BB18-149F428E386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F2BDE6D-BC8B-468A-BA61-E0982F4906F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53-4485-8509-4D08CFA90EB2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E3E0510B-DCAB-43D7-ABD2-6C2FEF15CC3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6411521-265E-407F-AA37-7009C3A71E5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53-4485-8509-4D08CFA90EB2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AC3F4F2E-AFA8-4075-BB08-B4CBC9256D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E7C9A51-4B47-4FCA-B1AF-B8C85057287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53-4485-8509-4D08CFA90EB2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C58EF47B-523A-4EFA-97E2-177BEE05776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526C938-43AC-492C-94A9-EE67500C535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53-4485-8509-4D08CFA90EB2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07FCF08B-020A-4EE0-ABF8-D1674E0CFA7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C199BB4-CD11-4ED2-9BAA-CED6A6EEBED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53-4485-8509-4D08CFA90EB2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AB8A2D16-FEAD-4210-BE25-5CE6AE0EEF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5C88AEB-7FF3-4C89-BBDA-F2B66582016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53-4485-8509-4D08CFA90EB2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9540F8F3-AB7B-4D05-BCDD-CD4C7597623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4DC44AB-6DE2-4229-AC5E-967EE143CE7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53-4485-8509-4D08CFA90EB2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150D2D13-3E98-4135-A652-AC47473619E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71B002B-E843-43F8-97CF-6256967741B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853-4485-8509-4D08CFA90EB2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A3704DD1-6CD7-4346-A7F7-15907CBE877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FF0D721-8D66-4273-9605-0DF8DC623A2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53-4485-8509-4D08CFA90EB2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702A619E-1EF1-40D8-83A0-8C32C617A6F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2A92795-3601-45FD-BB0D-593C77B97D1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53-4485-8509-4D08CFA90EB2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7A3DA45A-6379-4DEF-9470-3DD5E938B20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3E4EF98-6088-4A23-B3AE-CBD7A768B6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53-4485-8509-4D08CFA90EB2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B0F47008-9C02-4E38-ACA1-4065026BAD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4CBAD3B-8209-4F72-92FB-6EBD49193B1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53-4485-8509-4D08CFA90EB2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4F5240A4-BBBD-47E9-BD50-6AD254B614D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2C87E0B-F8AB-4F3F-956B-F1E53F1FA90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53-4485-8509-4D08CFA90EB2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9742EAAE-AB1B-458A-92E5-5FF640D9355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80743B8-BA47-4922-ADFE-00E10815336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53-4485-8509-4D08CFA90EB2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E183268D-8B8D-4B83-8089-CC704350F56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9BD813E-BCD1-4D13-9594-24CA4312115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53-4485-8509-4D08CFA90EB2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15498A08-C702-4FC8-B689-24B352A143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F73DE42-2085-42AE-A818-E321FB271D9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53-4485-8509-4D08CFA90EB2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0B61857E-C48B-48FB-8660-905DF00C4C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DA03A30-974C-49AE-B6E0-2C929EB9783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853-4485-8509-4D08CFA90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'!$B$4:$B$39</c:f>
              <c:strCache>
                <c:ptCount val="36"/>
                <c:pt idx="0">
                  <c:v>044</c:v>
                </c:pt>
                <c:pt idx="1">
                  <c:v>203</c:v>
                </c:pt>
                <c:pt idx="2">
                  <c:v>015</c:v>
                </c:pt>
                <c:pt idx="3">
                  <c:v>045</c:v>
                </c:pt>
                <c:pt idx="4">
                  <c:v>046</c:v>
                </c:pt>
                <c:pt idx="5">
                  <c:v>166</c:v>
                </c:pt>
                <c:pt idx="6">
                  <c:v>235</c:v>
                </c:pt>
                <c:pt idx="7">
                  <c:v>249</c:v>
                </c:pt>
                <c:pt idx="8">
                  <c:v>261</c:v>
                </c:pt>
                <c:pt idx="9">
                  <c:v>334</c:v>
                </c:pt>
                <c:pt idx="10">
                  <c:v>335</c:v>
                </c:pt>
                <c:pt idx="11">
                  <c:v>340</c:v>
                </c:pt>
                <c:pt idx="12">
                  <c:v>257</c:v>
                </c:pt>
                <c:pt idx="13">
                  <c:v>336</c:v>
                </c:pt>
                <c:pt idx="14">
                  <c:v>256</c:v>
                </c:pt>
                <c:pt idx="15">
                  <c:v>266</c:v>
                </c:pt>
                <c:pt idx="16">
                  <c:v>258</c:v>
                </c:pt>
                <c:pt idx="17">
                  <c:v>043</c:v>
                </c:pt>
                <c:pt idx="18">
                  <c:v>269</c:v>
                </c:pt>
                <c:pt idx="19">
                  <c:v>341</c:v>
                </c:pt>
                <c:pt idx="20">
                  <c:v>260</c:v>
                </c:pt>
                <c:pt idx="21">
                  <c:v>265</c:v>
                </c:pt>
                <c:pt idx="22">
                  <c:v>268</c:v>
                </c:pt>
                <c:pt idx="23">
                  <c:v>339</c:v>
                </c:pt>
                <c:pt idx="24">
                  <c:v>255</c:v>
                </c:pt>
                <c:pt idx="25">
                  <c:v>106</c:v>
                </c:pt>
                <c:pt idx="26">
                  <c:v>337</c:v>
                </c:pt>
                <c:pt idx="27">
                  <c:v>338</c:v>
                </c:pt>
                <c:pt idx="28">
                  <c:v>016</c:v>
                </c:pt>
                <c:pt idx="29">
                  <c:v>042</c:v>
                </c:pt>
                <c:pt idx="30">
                  <c:v>017</c:v>
                </c:pt>
                <c:pt idx="31">
                  <c:v>041</c:v>
                </c:pt>
                <c:pt idx="32">
                  <c:v>117</c:v>
                </c:pt>
                <c:pt idx="33">
                  <c:v>014</c:v>
                </c:pt>
                <c:pt idx="34">
                  <c:v>267</c:v>
                </c:pt>
                <c:pt idx="35">
                  <c:v>259</c:v>
                </c:pt>
              </c:strCache>
            </c:strRef>
          </c:cat>
          <c:val>
            <c:numRef>
              <c:f>'IDECUT '!$F$4:$F$39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1.935483870967742E-2</c:v>
                </c:pt>
                <c:pt idx="13">
                  <c:v>5.3763440860215055E-2</c:v>
                </c:pt>
                <c:pt idx="14">
                  <c:v>6.5451388888888892E-2</c:v>
                </c:pt>
                <c:pt idx="15">
                  <c:v>8.8666666666666671E-2</c:v>
                </c:pt>
                <c:pt idx="16">
                  <c:v>0.1111111111111111</c:v>
                </c:pt>
                <c:pt idx="17">
                  <c:v>0.11478744185109854</c:v>
                </c:pt>
                <c:pt idx="18">
                  <c:v>0.12342857142857143</c:v>
                </c:pt>
                <c:pt idx="19">
                  <c:v>0.14799999999999999</c:v>
                </c:pt>
                <c:pt idx="20">
                  <c:v>0.16</c:v>
                </c:pt>
                <c:pt idx="21">
                  <c:v>0.16400000000000001</c:v>
                </c:pt>
                <c:pt idx="22">
                  <c:v>0.16666666666666666</c:v>
                </c:pt>
                <c:pt idx="23">
                  <c:v>0.16666666666666666</c:v>
                </c:pt>
                <c:pt idx="24">
                  <c:v>0.19384615384615383</c:v>
                </c:pt>
                <c:pt idx="25">
                  <c:v>0.25</c:v>
                </c:pt>
                <c:pt idx="26">
                  <c:v>0.260625</c:v>
                </c:pt>
                <c:pt idx="27">
                  <c:v>0.39393939393939392</c:v>
                </c:pt>
                <c:pt idx="28">
                  <c:v>0.42184453805090588</c:v>
                </c:pt>
                <c:pt idx="29">
                  <c:v>0.42211451946844342</c:v>
                </c:pt>
                <c:pt idx="30">
                  <c:v>0.58666666666666667</c:v>
                </c:pt>
                <c:pt idx="31">
                  <c:v>0.61599999999999999</c:v>
                </c:pt>
                <c:pt idx="32">
                  <c:v>0.78633333333333333</c:v>
                </c:pt>
                <c:pt idx="33">
                  <c:v>0.86533333333333329</c:v>
                </c:pt>
                <c:pt idx="34">
                  <c:v>0.97</c:v>
                </c:pt>
                <c:pt idx="3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'!$H$4:$H$39</c15:f>
                <c15:dlblRangeCache>
                  <c:ptCount val="36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$ 12,0 </c:v>
                  </c:pt>
                  <c:pt idx="13">
                    <c:v> $ 20,0 </c:v>
                  </c:pt>
                  <c:pt idx="14">
                    <c:v> $ 37,7 </c:v>
                  </c:pt>
                  <c:pt idx="15">
                    <c:v> $ 26,6 </c:v>
                  </c:pt>
                  <c:pt idx="16">
                    <c:v> $ 10,0 </c:v>
                  </c:pt>
                  <c:pt idx="17">
                    <c:v> $ 68,4 </c:v>
                  </c:pt>
                  <c:pt idx="18">
                    <c:v> $ 43,2 </c:v>
                  </c:pt>
                  <c:pt idx="19">
                    <c:v> $ 44,4 </c:v>
                  </c:pt>
                  <c:pt idx="20">
                    <c:v> $ 8,0 </c:v>
                  </c:pt>
                  <c:pt idx="21">
                    <c:v> $ 49,2 </c:v>
                  </c:pt>
                  <c:pt idx="22">
                    <c:v> $ 10,0 </c:v>
                  </c:pt>
                  <c:pt idx="23">
                    <c:v> $ 6,0 </c:v>
                  </c:pt>
                  <c:pt idx="24">
                    <c:v> $ 25,2 </c:v>
                  </c:pt>
                  <c:pt idx="25">
                    <c:v> $ 10,0 </c:v>
                  </c:pt>
                  <c:pt idx="26">
                    <c:v> $ 208,5 </c:v>
                  </c:pt>
                  <c:pt idx="27">
                    <c:v> $ 26,0 </c:v>
                  </c:pt>
                  <c:pt idx="28">
                    <c:v> $ 1.165,2 </c:v>
                  </c:pt>
                  <c:pt idx="29">
                    <c:v> $ 504,8 </c:v>
                  </c:pt>
                  <c:pt idx="30">
                    <c:v> $ 105,6 </c:v>
                  </c:pt>
                  <c:pt idx="31">
                    <c:v> $ 61,6 </c:v>
                  </c:pt>
                  <c:pt idx="32">
                    <c:v> $ 471,8 </c:v>
                  </c:pt>
                  <c:pt idx="33">
                    <c:v> $ 129,8 </c:v>
                  </c:pt>
                  <c:pt idx="34">
                    <c:v> $ 58,2 </c:v>
                  </c:pt>
                  <c:pt idx="35">
                    <c:v> $ 40,0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B853-4485-8509-4D08CFA90EB2}"/>
            </c:ext>
          </c:extLst>
        </c:ser>
        <c:ser>
          <c:idx val="1"/>
          <c:order val="1"/>
          <c:tx>
            <c:strRef>
              <c:f>'IDECUT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FAF8056-E276-4937-84DC-4B92F6731DC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B853-4485-8509-4D08CFA90EB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A3CA30-88D9-4236-8D80-ABE0AFD833E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B853-4485-8509-4D08CFA90EB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06C89AB-D501-458C-8F3D-953A01BCBA7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B853-4485-8509-4D08CFA90EB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B2AD0F4-B8DC-40F2-874A-C34BDC93252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B853-4485-8509-4D08CFA90EB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C47E15F-FA05-4320-B6D8-7B2AD7DD1D9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B853-4485-8509-4D08CFA90EB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65A99FE-1123-44E8-AE13-82B65135B15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B853-4485-8509-4D08CFA90EB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D20B4D2-148D-4A57-B0ED-A6179334515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B853-4485-8509-4D08CFA90EB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DBE685B-B5AB-455F-8D59-1A18D0428A3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B853-4485-8509-4D08CFA90EB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DE130B3-0456-4821-81AA-6E27612D073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B853-4485-8509-4D08CFA90EB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A2AB367-693B-4B94-A039-63D9875B4A2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B853-4485-8509-4D08CFA90EB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64D0DFED-6950-4A7A-AF7B-2FD51F212AE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B853-4485-8509-4D08CFA90EB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741D0699-7A45-498C-9EC6-DB490B8BFB0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B853-4485-8509-4D08CFA90EB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47B0F01-5C3D-4965-82E1-A8E43D9503C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B853-4485-8509-4D08CFA90EB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E4737275-8FB5-47BB-BEF7-6D4278A8930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B853-4485-8509-4D08CFA90EB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8083041-CB16-4127-BE4A-90958418103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B853-4485-8509-4D08CFA90EB2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B96DD665-CEB6-486E-81F8-29373BF5132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B853-4485-8509-4D08CFA90EB2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B9292326-BD2E-4E3F-B14B-2198A38AF21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B853-4485-8509-4D08CFA90EB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99592801-FB8B-48D3-AB95-890E0C5211A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B853-4485-8509-4D08CFA90EB2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A8604C19-2D64-4871-9E9C-F360953C6A1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B853-4485-8509-4D08CFA90EB2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B7A7337C-E09F-453B-8E23-6D82BC9C789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B853-4485-8509-4D08CFA90EB2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D80CEEEF-4B61-4491-B0B9-F46552C3EBF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B853-4485-8509-4D08CFA90EB2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AF50668A-A1BC-4ACB-B0D3-6F7E5A509B3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B853-4485-8509-4D08CFA90EB2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AEC724BA-69DA-4E52-9171-A313E866828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B853-4485-8509-4D08CFA90EB2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CD747797-6D17-4CDE-93D5-5608AEAAE6D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B853-4485-8509-4D08CFA90EB2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289071DC-1E3A-4663-9D82-571DF5CDAF1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B853-4485-8509-4D08CFA90EB2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B4FA5941-E60C-4C88-B7AF-F6005B4A6C9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B853-4485-8509-4D08CFA90EB2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6B2F4621-4B26-46D5-9A1D-DA69513EFE8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B853-4485-8509-4D08CFA90EB2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5D2B208A-9D47-4787-B11E-2B46D8149D4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B853-4485-8509-4D08CFA90EB2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020E1497-BC0C-4849-9E14-C44F1B9EF12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B853-4485-8509-4D08CFA90EB2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BF0CB72C-BA24-40F2-8253-328A9A10CA2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B853-4485-8509-4D08CFA90EB2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4A183554-DFC7-49E9-B695-F83D4C7A835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B853-4485-8509-4D08CFA90EB2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55C4DD46-3BC4-4538-B7BD-C11BC5EEB8F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B853-4485-8509-4D08CFA90EB2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53B858DF-4821-4B26-8F6D-A79A767E902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B853-4485-8509-4D08CFA90EB2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BA3074CE-AFEE-4726-9282-221116DD1EE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B853-4485-8509-4D08CFA90EB2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6A73E770-4FFC-41AB-AAB6-9B2A1867CA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B853-4485-8509-4D08CFA90EB2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B4353B04-9F55-4746-BDC7-4C094A416FE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B853-4485-8509-4D08CFA90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'!$B$4:$B$39</c:f>
              <c:strCache>
                <c:ptCount val="36"/>
                <c:pt idx="0">
                  <c:v>044</c:v>
                </c:pt>
                <c:pt idx="1">
                  <c:v>203</c:v>
                </c:pt>
                <c:pt idx="2">
                  <c:v>015</c:v>
                </c:pt>
                <c:pt idx="3">
                  <c:v>045</c:v>
                </c:pt>
                <c:pt idx="4">
                  <c:v>046</c:v>
                </c:pt>
                <c:pt idx="5">
                  <c:v>166</c:v>
                </c:pt>
                <c:pt idx="6">
                  <c:v>235</c:v>
                </c:pt>
                <c:pt idx="7">
                  <c:v>249</c:v>
                </c:pt>
                <c:pt idx="8">
                  <c:v>261</c:v>
                </c:pt>
                <c:pt idx="9">
                  <c:v>334</c:v>
                </c:pt>
                <c:pt idx="10">
                  <c:v>335</c:v>
                </c:pt>
                <c:pt idx="11">
                  <c:v>340</c:v>
                </c:pt>
                <c:pt idx="12">
                  <c:v>257</c:v>
                </c:pt>
                <c:pt idx="13">
                  <c:v>336</c:v>
                </c:pt>
                <c:pt idx="14">
                  <c:v>256</c:v>
                </c:pt>
                <c:pt idx="15">
                  <c:v>266</c:v>
                </c:pt>
                <c:pt idx="16">
                  <c:v>258</c:v>
                </c:pt>
                <c:pt idx="17">
                  <c:v>043</c:v>
                </c:pt>
                <c:pt idx="18">
                  <c:v>269</c:v>
                </c:pt>
                <c:pt idx="19">
                  <c:v>341</c:v>
                </c:pt>
                <c:pt idx="20">
                  <c:v>260</c:v>
                </c:pt>
                <c:pt idx="21">
                  <c:v>265</c:v>
                </c:pt>
                <c:pt idx="22">
                  <c:v>268</c:v>
                </c:pt>
                <c:pt idx="23">
                  <c:v>339</c:v>
                </c:pt>
                <c:pt idx="24">
                  <c:v>255</c:v>
                </c:pt>
                <c:pt idx="25">
                  <c:v>106</c:v>
                </c:pt>
                <c:pt idx="26">
                  <c:v>337</c:v>
                </c:pt>
                <c:pt idx="27">
                  <c:v>338</c:v>
                </c:pt>
                <c:pt idx="28">
                  <c:v>016</c:v>
                </c:pt>
                <c:pt idx="29">
                  <c:v>042</c:v>
                </c:pt>
                <c:pt idx="30">
                  <c:v>017</c:v>
                </c:pt>
                <c:pt idx="31">
                  <c:v>041</c:v>
                </c:pt>
                <c:pt idx="32">
                  <c:v>117</c:v>
                </c:pt>
                <c:pt idx="33">
                  <c:v>014</c:v>
                </c:pt>
                <c:pt idx="34">
                  <c:v>267</c:v>
                </c:pt>
                <c:pt idx="35">
                  <c:v>259</c:v>
                </c:pt>
              </c:strCache>
            </c:strRef>
          </c:cat>
          <c:val>
            <c:numRef>
              <c:f>'IDECUT '!$E$4:$E$39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'!$G$4:$G$39</c15:f>
                <c15:dlblRangeCache>
                  <c:ptCount val="36"/>
                  <c:pt idx="0">
                    <c:v> $ - </c:v>
                  </c:pt>
                  <c:pt idx="1">
                    <c:v> $ - </c:v>
                  </c:pt>
                  <c:pt idx="2">
                    <c:v> $ 40,0 </c:v>
                  </c:pt>
                  <c:pt idx="3">
                    <c:v> $ 313,7 </c:v>
                  </c:pt>
                  <c:pt idx="4">
                    <c:v> $ 1.352,1 </c:v>
                  </c:pt>
                  <c:pt idx="5">
                    <c:v> $ 71,5 </c:v>
                  </c:pt>
                  <c:pt idx="6">
                    <c:v> $ 210,0 </c:v>
                  </c:pt>
                  <c:pt idx="7">
                    <c:v> $ 80,0 </c:v>
                  </c:pt>
                  <c:pt idx="8">
                    <c:v> $ 150,0 </c:v>
                  </c:pt>
                  <c:pt idx="9">
                    <c:v> $ 300,0 </c:v>
                  </c:pt>
                  <c:pt idx="10">
                    <c:v> $ 250,0 </c:v>
                  </c:pt>
                  <c:pt idx="11">
                    <c:v> $ 330,0 </c:v>
                  </c:pt>
                  <c:pt idx="12">
                    <c:v> $ 620,0 </c:v>
                  </c:pt>
                  <c:pt idx="13">
                    <c:v> $ 372,0 </c:v>
                  </c:pt>
                  <c:pt idx="14">
                    <c:v> $ 576,0 </c:v>
                  </c:pt>
                  <c:pt idx="15">
                    <c:v> $ 300,0 </c:v>
                  </c:pt>
                  <c:pt idx="16">
                    <c:v> $ 90,0 </c:v>
                  </c:pt>
                  <c:pt idx="17">
                    <c:v> $ 595,9 </c:v>
                  </c:pt>
                  <c:pt idx="18">
                    <c:v> $ 350,0 </c:v>
                  </c:pt>
                  <c:pt idx="19">
                    <c:v> $ 300,0 </c:v>
                  </c:pt>
                  <c:pt idx="20">
                    <c:v> $ 50,0 </c:v>
                  </c:pt>
                  <c:pt idx="21">
                    <c:v> $ 300,0 </c:v>
                  </c:pt>
                  <c:pt idx="22">
                    <c:v> $ 60,0 </c:v>
                  </c:pt>
                  <c:pt idx="23">
                    <c:v> $ 36,0 </c:v>
                  </c:pt>
                  <c:pt idx="24">
                    <c:v> $ 130,0 </c:v>
                  </c:pt>
                  <c:pt idx="25">
                    <c:v> $ 40,0 </c:v>
                  </c:pt>
                  <c:pt idx="26">
                    <c:v> $ 800,0 </c:v>
                  </c:pt>
                  <c:pt idx="27">
                    <c:v> $ 66,0 </c:v>
                  </c:pt>
                  <c:pt idx="28">
                    <c:v> $ 2.762,2 </c:v>
                  </c:pt>
                  <c:pt idx="29">
                    <c:v> $ 1.195,9 </c:v>
                  </c:pt>
                  <c:pt idx="30">
                    <c:v> $ 180,0 </c:v>
                  </c:pt>
                  <c:pt idx="31">
                    <c:v> $ 100,0 </c:v>
                  </c:pt>
                  <c:pt idx="32">
                    <c:v> $ 600,0 </c:v>
                  </c:pt>
                  <c:pt idx="33">
                    <c:v> $ 150,0 </c:v>
                  </c:pt>
                  <c:pt idx="34">
                    <c:v> $ 60,0 </c:v>
                  </c:pt>
                  <c:pt idx="35">
                    <c:v> $ 40,0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9-B853-4485-8509-4D08CFA9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75275297738315E-2"/>
          <c:y val="1.7285209403809763E-2"/>
          <c:w val="0.31365108115472773"/>
          <c:h val="8.4467806782759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D48-43AE-9FFD-30A4C68589F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D48-43AE-9FFD-30A4C68589F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D48-43AE-9FFD-30A4C68589FD}"/>
                </c:ext>
              </c:extLst>
            </c:dLbl>
            <c:dLbl>
              <c:idx val="1"/>
              <c:layout>
                <c:manualLayout>
                  <c:x val="2.7227974156732688E-2"/>
                  <c:y val="0.153561695123990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D48-43AE-9FFD-30A4C68589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'!$I$33:$J$33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'AMBIENTE '!$K$24:$L$24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0.26334207694512324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'AMBIENTE '!$I$34:$J$34</c15:f>
                <c15:dlblRangeCache>
                  <c:ptCount val="2"/>
                  <c:pt idx="0">
                    <c:v> $ 144.793,1 </c:v>
                  </c:pt>
                  <c:pt idx="1">
                    <c:v> $ 38.130,1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D48-43AE-9FFD-30A4C6858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A82-4B8C-B4CC-5D3D0D3883A3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A82-4B8C-B4CC-5D3D0D3883A3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A82-4B8C-B4CC-5D3D0D3883A3}"/>
                </c:ext>
              </c:extLst>
            </c:dLbl>
            <c:dLbl>
              <c:idx val="1"/>
              <c:layout>
                <c:manualLayout>
                  <c:x val="3.0595640143669275E-2"/>
                  <c:y val="8.41007928726902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9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A82-4B8C-B4CC-5D3D0D388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'IDECUT '!$K$29:$L$29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'IDECUT '!$K$30:$L$30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0.24412647867948881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'IDECUT '!$I$42:$J$42</c15:f>
                <c15:dlblRangeCache>
                  <c:ptCount val="2"/>
                  <c:pt idx="0">
                    <c:v> $ 12.871,2 </c:v>
                  </c:pt>
                  <c:pt idx="1">
                    <c:v> $ 3.142,2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A82-4B8C-B4CC-5D3D0D388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2.9250519109508349E-2"/>
          <c:w val="0.57485340606727886"/>
          <c:h val="0.9533327807293197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INDEPORTES!$F$3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657DADA-7E09-4759-91F7-91B763B69C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1CD3083-ED9F-4986-A958-0EFCAE523E4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3B-4BF9-877A-2BF8587BBB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EE775E0-B94A-4D81-B536-91573879CE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7DB9981-8E92-4E72-BBCC-A4C0152B536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3B-4BF9-877A-2BF8587BBB6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A78A240-BEB5-4D27-9054-35992F98DD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A82CB98-4895-4A9E-8FC4-E5A92596559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3B-4BF9-877A-2BF8587BBB6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26AD653-ACB0-4C5B-8567-B1E8FC51EAB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7D869D7-D9D5-406C-B20D-7E1E3316600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3B-4BF9-877A-2BF8587BBB6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AD156B4-120E-4763-A233-D797FAFD96B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1F665CE-8A44-447F-A6E7-0FE1919BE8A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3B-4BF9-877A-2BF8587BBB6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CE866F8-C8B8-4009-8148-B5C63FA9E97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880D50D-F9DA-4C66-A84C-2B80113507A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3B-4BF9-877A-2BF8587BBB6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F486828-AE56-4EF0-8210-8D66861E0B5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DD27761-3866-425C-92F8-011EAC8A11A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3B-4BF9-877A-2BF8587BBB6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0E2ABBE0-594D-4AC7-B905-1F79B393062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EB8C4C7-D1C5-4376-8A3D-6F8D35AD4EF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3B-4BF9-877A-2BF8587BBB6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D22D256-1EA5-440E-A25D-25F10B7BEC6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40C02EB-864D-4A19-ABC5-0FF91F08176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83B-4BF9-877A-2BF8587BBB6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56A05642-9887-49C4-9898-D414231741D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277FACC-2A9A-4124-A1C9-109672AD28E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3B-4BF9-877A-2BF8587BBB6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D60BFCD1-A2B3-4914-85CB-4E2BE07153F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5894DEB-66B5-4CDB-8138-7064FEF171D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3B-4BF9-877A-2BF8587BBB6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AD14D35-FAF3-4593-B330-76768B2563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9DB03D4-5228-4649-8E47-027A5954CBF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3B-4BF9-877A-2BF8587BBB6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82B409FD-07F0-4D51-B12C-58B72705F1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43326A9-15AC-4A57-992F-5B4BD474BFB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3B-4BF9-877A-2BF8587BBB6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17C9532-0D99-4807-AAB5-F7EB03DD7E7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DA51E0D-9238-4A9F-B087-3BE144C1EB5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3B-4BF9-877A-2BF8587BBB6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756DFC9-8D56-4604-9335-9C7E5DC629D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8FB60A9-9D55-47BD-AE83-F9EE50C1014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3B-4BF9-877A-2BF8587BBB6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7CE387C1-15D1-4A05-A461-3DB857E57D7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BA834BE-BA44-481A-A37D-9B1F8F48AEB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3B-4BF9-877A-2BF8587BBB6F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B076193C-7CD3-49E7-B338-06DBE952FEE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1009DE7-574E-496C-BDA9-794D8351496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3B-4BF9-877A-2BF8587BBB6F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9F2A30C0-8774-44D4-9163-A9284312F1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C1C2780-12B5-40FA-88F9-A6B544CBA8D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83B-4BF9-877A-2BF8587BBB6F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78910700-7731-44C1-8D53-FD4FF74CD41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AFF10CE-1047-4990-8F88-5A532E0E5ED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3B-4BF9-877A-2BF8587BBB6F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C94B9EEB-86B7-4C22-B666-9CE7BA5837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2000D69-30C0-4B6E-ACE4-F139F4000A9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3B-4BF9-877A-2BF8587BBB6F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D115F2A0-A5ED-4B6C-B4B2-3722F3284F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BA3CFE-54FE-4697-BB0F-F38FC995EDF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3B-4BF9-877A-2BF8587BBB6F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97C83CE2-8493-4843-A5B7-327BC5F19A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83FC952-B9B2-4712-8EB1-36FAE708FC0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3B-4BF9-877A-2BF8587BBB6F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CB63AC91-12E6-4AB6-8271-72ADA48069C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CD519EB-CEE9-436A-B912-1C4BDF34D49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3B-4BF9-877A-2BF8587BBB6F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F2C5B8C4-E61D-4EA6-AED7-99B0A5FA6D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1C719C8-7EBF-4060-90EF-0827A0233AE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3B-4BF9-877A-2BF8587BBB6F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D63FE90D-DBFC-4F60-A18E-38E57EE771E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F035BE9-1319-4DBB-A7D6-4992575A0E8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3B-4BF9-877A-2BF8587BBB6F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545167AA-C07F-49F5-86E5-79AD2A8C5B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4619B10-7FF1-42E2-B0E1-6703F081775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3B-4BF9-877A-2BF8587BB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INDEPORTES!$B$4:$B$29</c:f>
              <c:strCache>
                <c:ptCount val="26"/>
                <c:pt idx="0">
                  <c:v>018</c:v>
                </c:pt>
                <c:pt idx="1">
                  <c:v>019</c:v>
                </c:pt>
                <c:pt idx="2">
                  <c:v>020</c:v>
                </c:pt>
                <c:pt idx="3">
                  <c:v>021</c:v>
                </c:pt>
                <c:pt idx="4">
                  <c:v>022</c:v>
                </c:pt>
                <c:pt idx="5">
                  <c:v>023</c:v>
                </c:pt>
                <c:pt idx="6">
                  <c:v>024</c:v>
                </c:pt>
                <c:pt idx="7">
                  <c:v>032</c:v>
                </c:pt>
                <c:pt idx="8">
                  <c:v>033</c:v>
                </c:pt>
                <c:pt idx="9">
                  <c:v>*034</c:v>
                </c:pt>
                <c:pt idx="10">
                  <c:v>060</c:v>
                </c:pt>
                <c:pt idx="11">
                  <c:v>061</c:v>
                </c:pt>
                <c:pt idx="12">
                  <c:v>062</c:v>
                </c:pt>
                <c:pt idx="13">
                  <c:v>095</c:v>
                </c:pt>
                <c:pt idx="14">
                  <c:v>107</c:v>
                </c:pt>
                <c:pt idx="15">
                  <c:v>119</c:v>
                </c:pt>
                <c:pt idx="16">
                  <c:v>131</c:v>
                </c:pt>
                <c:pt idx="17">
                  <c:v>146</c:v>
                </c:pt>
                <c:pt idx="18">
                  <c:v>147</c:v>
                </c:pt>
                <c:pt idx="19">
                  <c:v>158</c:v>
                </c:pt>
                <c:pt idx="20">
                  <c:v>167</c:v>
                </c:pt>
                <c:pt idx="21">
                  <c:v>110</c:v>
                </c:pt>
                <c:pt idx="22">
                  <c:v>109</c:v>
                </c:pt>
                <c:pt idx="23">
                  <c:v>108</c:v>
                </c:pt>
                <c:pt idx="24">
                  <c:v>111</c:v>
                </c:pt>
                <c:pt idx="25">
                  <c:v>118</c:v>
                </c:pt>
              </c:strCache>
            </c:strRef>
          </c:cat>
          <c:val>
            <c:numRef>
              <c:f>INDEPORTES!$F$4:$F$29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2.3556603773584907E-2</c:v>
                </c:pt>
                <c:pt idx="22">
                  <c:v>7.2622893159609125E-2</c:v>
                </c:pt>
                <c:pt idx="23">
                  <c:v>0.2967790472222222</c:v>
                </c:pt>
                <c:pt idx="24">
                  <c:v>0.19325856844827585</c:v>
                </c:pt>
                <c:pt idx="25">
                  <c:v>0.28685663874868123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INDEPORTES!$H$4:$H$29</c15:f>
                <c15:dlblRangeCache>
                  <c:ptCount val="26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- </c:v>
                  </c:pt>
                  <c:pt idx="14">
                    <c:v> $ - </c:v>
                  </c:pt>
                  <c:pt idx="15">
                    <c:v> $ - </c:v>
                  </c:pt>
                  <c:pt idx="16">
                    <c:v> $ - </c:v>
                  </c:pt>
                  <c:pt idx="17">
                    <c:v> $ - </c:v>
                  </c:pt>
                  <c:pt idx="18">
                    <c:v> $ - </c:v>
                  </c:pt>
                  <c:pt idx="19">
                    <c:v> $ - </c:v>
                  </c:pt>
                  <c:pt idx="20">
                    <c:v> $ - </c:v>
                  </c:pt>
                  <c:pt idx="21">
                    <c:v> $ 25,0 </c:v>
                  </c:pt>
                  <c:pt idx="22">
                    <c:v> $ 223,0 </c:v>
                  </c:pt>
                  <c:pt idx="23">
                    <c:v> $ 427,4 </c:v>
                  </c:pt>
                  <c:pt idx="24">
                    <c:v> $ 1.120,9 </c:v>
                  </c:pt>
                  <c:pt idx="25">
                    <c:v> $ 3.454,0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3B-4BF9-877A-2BF8587BBB6F}"/>
            </c:ext>
          </c:extLst>
        </c:ser>
        <c:ser>
          <c:idx val="1"/>
          <c:order val="1"/>
          <c:tx>
            <c:strRef>
              <c:f>INDEPORTES!$E$3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C-B83B-4BF9-877A-2BF8587BBB6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DBA2621-B57B-44A8-BF4D-DA66DF95BC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7CC9FB1-855C-4118-8549-042B17D68B4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3B-4BF9-877A-2BF8587BBB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3CE01BE-EF22-4EFE-86A5-F66B9A7B2FB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17A9198-5AE3-4BF7-94A6-DB656DB02EB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3B-4BF9-877A-2BF8587BBB6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86976C7-F437-4ED4-8CF6-A6E345BFF85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2D637B2-4C9F-4F76-9CA7-A13E2F12528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3B-4BF9-877A-2BF8587BBB6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DDF54D2-3338-479B-BF43-2A14322FB0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A342229-0F8F-46EF-8FBE-D9F8C48481A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3B-4BF9-877A-2BF8587BBB6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112E33F-88A8-4D5B-A38F-BA9BB82BE7B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D31C185-4C2A-438F-A9D2-F6C6DD959E1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3B-4BF9-877A-2BF8587BBB6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32E05C5-5BA2-4227-9DBC-2AD91A8F51E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0DE1CDC-B27E-4F21-B717-4AC8AFAE773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3B-4BF9-877A-2BF8587BBB6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AEBD696-0C42-414D-916A-52A2B382BF2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45B6172-76E5-4461-8C6B-285BA072263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83B-4BF9-877A-2BF8587BBB6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4F3441A-C202-4F23-93C9-47DB4E3382E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BC9D64C-83BF-4EFE-8F2D-B8EB47FAED9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B83B-4BF9-877A-2BF8587BBB6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A023EAF-5666-498C-BAAE-22BD0DA5C1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DBD2FC8-4D75-4228-9053-CB022E4575D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B83B-4BF9-877A-2BF8587BBB6F}"/>
                </c:ext>
              </c:extLst>
            </c:dLbl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462C5D-791A-47DF-95E1-EF3885193433}" type="CELLRANGE">
                      <a:rPr lang="en-US"/>
                      <a:pPr>
                        <a:defRPr sz="800" b="1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481CA837-81FC-4BA3-B501-CE1E036E6D41}" type="VALUE">
                      <a:rPr lang="en-US" baseline="0"/>
                      <a:pPr>
                        <a:defRPr sz="800" b="1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3B-4BF9-877A-2BF8587BBB6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8957509-78BD-44F1-955D-EA49C8861A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590DCCA-B58E-4BEE-A9D3-5AA4F74358B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B83B-4BF9-877A-2BF8587BBB6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B6F76610-EA7A-4351-9DD2-670878AA013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CF8EC7F-04EA-4D7A-8B9F-F1AAA43E420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B83B-4BF9-877A-2BF8587BBB6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25F3B87A-D87E-43F8-99D8-2E4B520DDDF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F9D0EAB-0875-40F5-9A94-50A0AF4BAC7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B83B-4BF9-877A-2BF8587BBB6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F02FC7B-FCCC-460E-A645-3FE864E1751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BC4317-119E-4AFC-9D4D-151651C2693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B83B-4BF9-877A-2BF8587BBB6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DC93C60-BF95-4B23-9E30-4CC79F13C0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9AF7169-921F-4484-B27B-785EB07C1E5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B83B-4BF9-877A-2BF8587BBB6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F0F9F748-5EB1-4368-B13E-B6C0D95A46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76FE872-C0EE-4189-BD54-F40D4C925F2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B83B-4BF9-877A-2BF8587BBB6F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3CEB965C-9F37-40B6-9258-56FB7BDBFD9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54694C5-F55B-4BC1-9C50-CC0C5D74055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B83B-4BF9-877A-2BF8587BBB6F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EA809F9-58D6-45F2-A298-BF0C5B2BC4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8D74EFC-9A09-41F2-8A26-3805FD1F4DE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B83B-4BF9-877A-2BF8587BBB6F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CBE95419-7DC7-4F49-87FE-DE56AE8EA0F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E1659B8-5662-4532-B120-E77A91A685C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B83B-4BF9-877A-2BF8587BBB6F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3F3B9422-C39A-4374-B8E5-48F02D2DCD8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991A5F9-264D-4726-B65E-C4070E078CF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B83B-4BF9-877A-2BF8587BBB6F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7475635A-DA94-4CF4-926B-98786F905E3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E602A06-C704-4EFE-A8D5-67E4662B376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B83B-4BF9-877A-2BF8587BBB6F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2CACB7CC-83EF-45E1-871F-1AE388F82A0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634B023-B86C-4009-B96D-078869D2B14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B83B-4BF9-877A-2BF8587BBB6F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EA93BC09-B8D8-41D9-928B-A1CE483D44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B878507-4AF1-4F8C-A896-98779365A13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B83B-4BF9-877A-2BF8587BBB6F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8B28CBDE-D339-4758-9114-54B66A97C5C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7013E3E-46E9-4E34-ADE6-3D73C37CBFD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B83B-4BF9-877A-2BF8587BBB6F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BE50E786-2EC9-4D5A-8EBB-05456CDE7C1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A6EEE4B-D0A1-43A3-A8CD-23B16F1CE52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B83B-4BF9-877A-2BF8587BBB6F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EB274A62-C19B-401C-A2BA-D46433E8320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D932F24-F72C-4E94-9721-D257F0D41E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B83B-4BF9-877A-2BF8587BB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INDEPORTES!$B$4:$B$29</c:f>
              <c:strCache>
                <c:ptCount val="26"/>
                <c:pt idx="0">
                  <c:v>018</c:v>
                </c:pt>
                <c:pt idx="1">
                  <c:v>019</c:v>
                </c:pt>
                <c:pt idx="2">
                  <c:v>020</c:v>
                </c:pt>
                <c:pt idx="3">
                  <c:v>021</c:v>
                </c:pt>
                <c:pt idx="4">
                  <c:v>022</c:v>
                </c:pt>
                <c:pt idx="5">
                  <c:v>023</c:v>
                </c:pt>
                <c:pt idx="6">
                  <c:v>024</c:v>
                </c:pt>
                <c:pt idx="7">
                  <c:v>032</c:v>
                </c:pt>
                <c:pt idx="8">
                  <c:v>033</c:v>
                </c:pt>
                <c:pt idx="9">
                  <c:v>*034</c:v>
                </c:pt>
                <c:pt idx="10">
                  <c:v>060</c:v>
                </c:pt>
                <c:pt idx="11">
                  <c:v>061</c:v>
                </c:pt>
                <c:pt idx="12">
                  <c:v>062</c:v>
                </c:pt>
                <c:pt idx="13">
                  <c:v>095</c:v>
                </c:pt>
                <c:pt idx="14">
                  <c:v>107</c:v>
                </c:pt>
                <c:pt idx="15">
                  <c:v>119</c:v>
                </c:pt>
                <c:pt idx="16">
                  <c:v>131</c:v>
                </c:pt>
                <c:pt idx="17">
                  <c:v>146</c:v>
                </c:pt>
                <c:pt idx="18">
                  <c:v>147</c:v>
                </c:pt>
                <c:pt idx="19">
                  <c:v>158</c:v>
                </c:pt>
                <c:pt idx="20">
                  <c:v>167</c:v>
                </c:pt>
                <c:pt idx="21">
                  <c:v>110</c:v>
                </c:pt>
                <c:pt idx="22">
                  <c:v>109</c:v>
                </c:pt>
                <c:pt idx="23">
                  <c:v>108</c:v>
                </c:pt>
                <c:pt idx="24">
                  <c:v>111</c:v>
                </c:pt>
                <c:pt idx="25">
                  <c:v>118</c:v>
                </c:pt>
              </c:strCache>
            </c:strRef>
          </c:cat>
          <c:val>
            <c:numRef>
              <c:f>INDEPORTES!$E$4:$E$29</c:f>
              <c:numCache>
                <c:formatCode>0%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INDEPORTES!$G$4:$G$29</c15:f>
                <c15:dlblRangeCache>
                  <c:ptCount val="26"/>
                  <c:pt idx="0">
                    <c:v> $ 100,0 </c:v>
                  </c:pt>
                  <c:pt idx="1">
                    <c:v> $ 85,0 </c:v>
                  </c:pt>
                  <c:pt idx="2">
                    <c:v> $ 530,0 </c:v>
                  </c:pt>
                  <c:pt idx="3">
                    <c:v> $ 390,0 </c:v>
                  </c:pt>
                  <c:pt idx="4">
                    <c:v> $ 300,0 </c:v>
                  </c:pt>
                  <c:pt idx="5">
                    <c:v> $ 100,0 </c:v>
                  </c:pt>
                  <c:pt idx="6">
                    <c:v> $ 610,0 </c:v>
                  </c:pt>
                  <c:pt idx="7">
                    <c:v> $ 9.392,2 </c:v>
                  </c:pt>
                  <c:pt idx="8">
                    <c:v> $ 300,0 </c:v>
                  </c:pt>
                  <c:pt idx="9">
                    <c:v> $ 8.481,2 </c:v>
                  </c:pt>
                  <c:pt idx="10">
                    <c:v> $ 140,0 </c:v>
                  </c:pt>
                  <c:pt idx="11">
                    <c:v> $ 1.785,0 </c:v>
                  </c:pt>
                  <c:pt idx="12">
                    <c:v> $ 835,0 </c:v>
                  </c:pt>
                  <c:pt idx="13">
                    <c:v> $ 130,0 </c:v>
                  </c:pt>
                  <c:pt idx="14">
                    <c:v> $ 120,0 </c:v>
                  </c:pt>
                  <c:pt idx="15">
                    <c:v> $ 350,0 </c:v>
                  </c:pt>
                  <c:pt idx="16">
                    <c:v> $ 180,0 </c:v>
                  </c:pt>
                  <c:pt idx="17">
                    <c:v> $ 30,0 </c:v>
                  </c:pt>
                  <c:pt idx="18">
                    <c:v> $ 80,0 </c:v>
                  </c:pt>
                  <c:pt idx="19">
                    <c:v> $ 80,0 </c:v>
                  </c:pt>
                  <c:pt idx="20">
                    <c:v> $ 93,2 </c:v>
                  </c:pt>
                  <c:pt idx="21">
                    <c:v> $ 1.060,0 </c:v>
                  </c:pt>
                  <c:pt idx="22">
                    <c:v> $ 3.070,0 </c:v>
                  </c:pt>
                  <c:pt idx="23">
                    <c:v> $ 1.440,0 </c:v>
                  </c:pt>
                  <c:pt idx="24">
                    <c:v> $ 5.800,0 </c:v>
                  </c:pt>
                  <c:pt idx="25">
                    <c:v> $ 12.040,9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6-B83B-4BF9-877A-2BF8587BB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37-4B40-84EA-5245D5AE5FB6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37-4B40-84EA-5245D5AE5FB6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37-4B40-84EA-5245D5AE5FB6}"/>
                </c:ext>
              </c:extLst>
            </c:dLbl>
            <c:dLbl>
              <c:idx val="1"/>
              <c:layout>
                <c:manualLayout>
                  <c:x val="2.4252078157295603E-2"/>
                  <c:y val="0.11333088586488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037-4B40-84EA-5245D5AE5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INDEPORTES!$K$30:$L$30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0.13447819310852568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INDEPORTES!$I$34:$J$34</c15:f>
                <c15:dlblRangeCache>
                  <c:ptCount val="2"/>
                  <c:pt idx="0">
                    <c:v> $ 39.041,3 </c:v>
                  </c:pt>
                  <c:pt idx="1">
                    <c:v> $ 5.250,2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B037-4B40-84EA-5245D5AE5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317598861561744E-2"/>
          <c:y val="1.9614723722967849E-2"/>
          <c:w val="0.6900191627043194"/>
          <c:h val="0.93649536637740949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INDEPORTES!$F$3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19852C8-4C5D-4C6F-9466-B5C1BAA925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2981B15-4401-41B3-9FE3-E236538D2BA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339-46D9-81A5-A320760179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19EDE3D-3DA0-4876-B98D-9F53BE85D12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A42EB86-447C-4596-B634-551E96C2AED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339-46D9-81A5-A320760179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FC44389-321B-4DAE-AB32-1D2586DE03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41980F3-F15E-4413-8684-2DA974ECAF1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339-46D9-81A5-A320760179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EB971F0-F120-4DA2-A067-310800D693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2321FD6-D732-45FC-B3EE-A23897F6BAA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339-46D9-81A5-A320760179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4951D57-213D-4C29-8BB4-C883FD8ADBF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1847BCE-83F6-4858-AC94-B1E5E1E034F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339-46D9-81A5-A3207601790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E42DC4E-0D24-48B8-922E-873ACF2158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F598BD4-E902-4A9B-BD69-06750ACEAD3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339-46D9-81A5-A3207601790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6384264-57A2-40CB-8317-8C0731DD155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5FD9B93-105B-459E-B968-2B24B45C226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339-46D9-81A5-A3207601790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3085CA8-4FA0-4DDB-9C95-C9D83B109BB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E9C9B5E-C4AF-4330-BD94-C2235F273B1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339-46D9-81A5-A3207601790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925C851-38A5-43F7-989D-BA542AB66A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CBF439C-3B78-4B5E-94C8-16A436B9DC8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339-46D9-81A5-A3207601790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2F637D2-142A-4C87-B939-F589D55695C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A61936C-704D-496E-B6C8-29A47EF70E3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339-46D9-81A5-A3207601790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A648DBC-35FC-421C-9AD9-30AC0A59C33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AA7442E-CF57-402D-9032-8029546C157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339-46D9-81A5-A3207601790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B333E89-DF14-4F0F-A662-2E7D0404BF4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218129C-B875-46B3-A45B-5D888549BDB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339-46D9-81A5-A3207601790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48D6B5E-1E49-4047-87F6-AFF3E32B7E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396CE9C-A0CC-435C-B5B0-6BAA27CC555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339-46D9-81A5-A3207601790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1F6AE58-D95F-4564-8204-E9635C66D06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CE241AC-EA04-45A8-82A1-D343B2B730B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339-46D9-81A5-A3207601790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358D7DA2-EC40-4853-A949-E35C3CFBA2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2A8B107-85EC-45DB-8B9C-A7C5A8A5CE2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339-46D9-81A5-A32076017902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CF992D1B-0F54-4596-8F1C-C3A127941A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6B81BDB-F1A6-49A3-AE54-623EC8068C3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339-46D9-81A5-A32076017902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8CB5F403-025D-45F7-A51D-B7F60471EAB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595A8F5-33DF-4BE1-8743-C3F85567032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339-46D9-81A5-A3207601790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69556EE0-8331-42D0-BF52-6FD7090322D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4EEF2B8-B363-4485-A545-99E4DB6EAEF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339-46D9-81A5-A32076017902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2A801266-E34E-445E-9106-AEC37591114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46AB89E-3C55-4DF4-943F-1BB4BBB45E3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339-46D9-81A5-A32076017902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9ACAC978-C605-487D-88DA-7428F5ACF3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C3CF5A2-0018-4AC8-97D7-E395DB1E42C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339-46D9-81A5-A32076017902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E3AE57E-FC5A-414F-9EA5-DDAA76D4F19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B7CE941-78C6-456B-9FD8-4086A0239D4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339-46D9-81A5-A32076017902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79141FD7-217D-4F13-B506-67E2E1C9151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64AA74-B3D9-42D2-9346-A286E892E10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339-46D9-81A5-A32076017902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9D1D5D5B-EFBE-42E7-A585-3BE4C961BF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25E4804-B3D5-45F8-A425-4A39072D783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339-46D9-81A5-A32076017902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8F3CFB6-A743-419A-9F66-A0239D1E62B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8DDD24-C2E0-4FAB-8C5C-CCCE89B7E8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339-46D9-81A5-A32076017902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CAD98986-458A-44CB-B348-98B296444F9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F7B9800-47FD-42CA-97D4-0D6EF00DADF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339-46D9-81A5-A32076017902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EBDE978A-16E9-417E-8F3D-1B282CC44E1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9F15F9F-1B19-4CE7-B129-9BC53179E00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339-46D9-81A5-A32076017902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5E79AB1A-7061-4B16-81BC-E575EB4D96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F7CADEC-3D08-41B4-9273-20DF399CAB9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339-46D9-81A5-A3207601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INDEPORTES!$B$4:$B$30</c:f>
              <c:strCache>
                <c:ptCount val="27"/>
                <c:pt idx="0">
                  <c:v>035</c:v>
                </c:pt>
                <c:pt idx="1">
                  <c:v>019</c:v>
                </c:pt>
                <c:pt idx="2">
                  <c:v>020</c:v>
                </c:pt>
                <c:pt idx="3">
                  <c:v>021</c:v>
                </c:pt>
                <c:pt idx="4">
                  <c:v>022</c:v>
                </c:pt>
                <c:pt idx="5">
                  <c:v>023</c:v>
                </c:pt>
                <c:pt idx="6">
                  <c:v>024</c:v>
                </c:pt>
                <c:pt idx="7">
                  <c:v>032</c:v>
                </c:pt>
                <c:pt idx="8">
                  <c:v>033</c:v>
                </c:pt>
                <c:pt idx="9">
                  <c:v>034</c:v>
                </c:pt>
                <c:pt idx="10">
                  <c:v>018</c:v>
                </c:pt>
                <c:pt idx="11">
                  <c:v>060</c:v>
                </c:pt>
                <c:pt idx="12">
                  <c:v>061</c:v>
                </c:pt>
                <c:pt idx="13">
                  <c:v>062</c:v>
                </c:pt>
                <c:pt idx="14">
                  <c:v>095</c:v>
                </c:pt>
                <c:pt idx="15">
                  <c:v>107</c:v>
                </c:pt>
                <c:pt idx="16">
                  <c:v>119</c:v>
                </c:pt>
                <c:pt idx="17">
                  <c:v>131</c:v>
                </c:pt>
                <c:pt idx="18">
                  <c:v>146</c:v>
                </c:pt>
                <c:pt idx="19">
                  <c:v>147</c:v>
                </c:pt>
                <c:pt idx="20">
                  <c:v>158</c:v>
                </c:pt>
                <c:pt idx="21">
                  <c:v>167</c:v>
                </c:pt>
                <c:pt idx="22">
                  <c:v>110</c:v>
                </c:pt>
                <c:pt idx="23">
                  <c:v>109</c:v>
                </c:pt>
                <c:pt idx="24">
                  <c:v>111</c:v>
                </c:pt>
                <c:pt idx="25">
                  <c:v>118</c:v>
                </c:pt>
                <c:pt idx="26">
                  <c:v>108</c:v>
                </c:pt>
              </c:strCache>
            </c:strRef>
          </c:cat>
          <c:val>
            <c:numRef>
              <c:f>INDEPORTES!$F$4:$F$30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2.3556603773584907E-2</c:v>
                </c:pt>
                <c:pt idx="23">
                  <c:v>7.2622893159609125E-2</c:v>
                </c:pt>
                <c:pt idx="24">
                  <c:v>0.19325856844827585</c:v>
                </c:pt>
                <c:pt idx="25">
                  <c:v>0.28685663874868123</c:v>
                </c:pt>
                <c:pt idx="26">
                  <c:v>0.2967790472222222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INDEPORTES!$H$4:$H$30</c15:f>
                <c15:dlblRangeCache>
                  <c:ptCount val="27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- </c:v>
                  </c:pt>
                  <c:pt idx="14">
                    <c:v> $ - </c:v>
                  </c:pt>
                  <c:pt idx="15">
                    <c:v> $ - </c:v>
                  </c:pt>
                  <c:pt idx="16">
                    <c:v> $ - </c:v>
                  </c:pt>
                  <c:pt idx="17">
                    <c:v> $ - </c:v>
                  </c:pt>
                  <c:pt idx="18">
                    <c:v> $ - </c:v>
                  </c:pt>
                  <c:pt idx="19">
                    <c:v> $ - </c:v>
                  </c:pt>
                  <c:pt idx="20">
                    <c:v> $ - </c:v>
                  </c:pt>
                  <c:pt idx="21">
                    <c:v> $ - </c:v>
                  </c:pt>
                  <c:pt idx="22">
                    <c:v> $ 25,0 </c:v>
                  </c:pt>
                  <c:pt idx="23">
                    <c:v> $ 223,0 </c:v>
                  </c:pt>
                  <c:pt idx="24">
                    <c:v> $ 1.120,9 </c:v>
                  </c:pt>
                  <c:pt idx="25">
                    <c:v> $ 3.454,0 </c:v>
                  </c:pt>
                  <c:pt idx="26">
                    <c:v> $ 427,4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C339-46D9-81A5-A32076017902}"/>
            </c:ext>
          </c:extLst>
        </c:ser>
        <c:ser>
          <c:idx val="1"/>
          <c:order val="1"/>
          <c:tx>
            <c:strRef>
              <c:f>INDEPORTES!$E$3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C339-46D9-81A5-A3207601790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ECD2C3E-900F-4C99-B8A9-65F3D524B7AD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C339-46D9-81A5-A3207601790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E3CB85B-32AB-4BD7-B348-BD409725492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339-46D9-81A5-A320760179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3AFB800-0FBA-4E91-8F62-A3B30688D5F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C339-46D9-81A5-A320760179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7564104-9013-46D4-8C88-8B59BA263B3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C339-46D9-81A5-A320760179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871EE5C-E9E7-4963-BB7C-B2273ACC9B8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339-46D9-81A5-A3207601790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2287914-9429-4C63-B800-28565475433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339-46D9-81A5-A3207601790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52E0E4A-9BA6-4D49-896E-905AE4751A9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339-46D9-81A5-A3207601790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45040F9-AFED-4394-9C39-A0DD6E33200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339-46D9-81A5-A3207601790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D788411-63B5-4AD1-9DE1-97AF083EA78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339-46D9-81A5-A32076017902}"/>
                </c:ext>
              </c:extLst>
            </c:dLbl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06D7C4-78A5-48CF-B279-3C9803AF6076}" type="CELLRANGE">
                      <a:rPr lang="es-CO"/>
                      <a:pPr>
                        <a:defRPr sz="800" b="1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[CELLRANGE]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339-46D9-81A5-A3207601790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E2FDF359-290A-44A2-ADE5-8FA60B5C60C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339-46D9-81A5-A3207601790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A528D319-27C3-4B2C-BA17-905F70FEBA1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339-46D9-81A5-A3207601790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214F38C8-A86C-41A1-B5DF-946EC63CB00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339-46D9-81A5-A3207601790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95297DC0-DB35-4800-A1D5-AB7026A94C4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339-46D9-81A5-A3207601790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8198097-8314-49BB-B1EF-498CE98DA69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C339-46D9-81A5-A32076017902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23522FF8-B9B0-4919-92F3-0FC7801D643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C339-46D9-81A5-A32076017902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C8D20837-1BAB-491E-8BF9-BB185859BF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C339-46D9-81A5-A3207601790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587F282-06D0-4F15-BE2C-C4900FF45B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C339-46D9-81A5-A32076017902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F0EA46A0-A4A7-48E3-AC69-70CE32351E8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C339-46D9-81A5-A32076017902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2FA05CB7-DE88-47DA-B174-BED9A83928D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C339-46D9-81A5-A32076017902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0A9F2750-AE6A-4427-8C4D-3D17450BB8C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C339-46D9-81A5-A32076017902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77E724EA-BD47-4A8D-B2CD-A4AB37EF0F7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C339-46D9-81A5-A32076017902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ABC5116A-6426-4EB9-95F7-B264727E57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C339-46D9-81A5-A32076017902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35CB1412-D761-4A84-907E-ED3599DC8D6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C339-46D9-81A5-A32076017902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63A6BFC0-030B-4CFD-92EB-854C9ACE061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C339-46D9-81A5-A32076017902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3C84CAD1-3694-4FB6-A514-1FAD95B97E4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C339-46D9-81A5-A32076017902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87854B25-CC57-447B-82A0-7F6CDD49A729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C339-46D9-81A5-A32076017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INDEPORTES!$B$4:$B$30</c:f>
              <c:strCache>
                <c:ptCount val="27"/>
                <c:pt idx="0">
                  <c:v>035</c:v>
                </c:pt>
                <c:pt idx="1">
                  <c:v>019</c:v>
                </c:pt>
                <c:pt idx="2">
                  <c:v>020</c:v>
                </c:pt>
                <c:pt idx="3">
                  <c:v>021</c:v>
                </c:pt>
                <c:pt idx="4">
                  <c:v>022</c:v>
                </c:pt>
                <c:pt idx="5">
                  <c:v>023</c:v>
                </c:pt>
                <c:pt idx="6">
                  <c:v>024</c:v>
                </c:pt>
                <c:pt idx="7">
                  <c:v>032</c:v>
                </c:pt>
                <c:pt idx="8">
                  <c:v>033</c:v>
                </c:pt>
                <c:pt idx="9">
                  <c:v>034</c:v>
                </c:pt>
                <c:pt idx="10">
                  <c:v>018</c:v>
                </c:pt>
                <c:pt idx="11">
                  <c:v>060</c:v>
                </c:pt>
                <c:pt idx="12">
                  <c:v>061</c:v>
                </c:pt>
                <c:pt idx="13">
                  <c:v>062</c:v>
                </c:pt>
                <c:pt idx="14">
                  <c:v>095</c:v>
                </c:pt>
                <c:pt idx="15">
                  <c:v>107</c:v>
                </c:pt>
                <c:pt idx="16">
                  <c:v>119</c:v>
                </c:pt>
                <c:pt idx="17">
                  <c:v>131</c:v>
                </c:pt>
                <c:pt idx="18">
                  <c:v>146</c:v>
                </c:pt>
                <c:pt idx="19">
                  <c:v>147</c:v>
                </c:pt>
                <c:pt idx="20">
                  <c:v>158</c:v>
                </c:pt>
                <c:pt idx="21">
                  <c:v>167</c:v>
                </c:pt>
                <c:pt idx="22">
                  <c:v>110</c:v>
                </c:pt>
                <c:pt idx="23">
                  <c:v>109</c:v>
                </c:pt>
                <c:pt idx="24">
                  <c:v>111</c:v>
                </c:pt>
                <c:pt idx="25">
                  <c:v>118</c:v>
                </c:pt>
                <c:pt idx="26">
                  <c:v>108</c:v>
                </c:pt>
              </c:strCache>
            </c:strRef>
          </c:cat>
          <c:val>
            <c:numRef>
              <c:f>INDEPORTES!$E$4:$E$30</c:f>
              <c:numCache>
                <c:formatCode>0%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INDEPORTES!$G$4:$G$30</c15:f>
                <c15:dlblRangeCache>
                  <c:ptCount val="27"/>
                  <c:pt idx="0">
                    <c:v> $ - </c:v>
                  </c:pt>
                  <c:pt idx="1">
                    <c:v> $ 85,0 </c:v>
                  </c:pt>
                  <c:pt idx="2">
                    <c:v> $ 530,0 </c:v>
                  </c:pt>
                  <c:pt idx="3">
                    <c:v> $ 390,0 </c:v>
                  </c:pt>
                  <c:pt idx="4">
                    <c:v> $ 300,0 </c:v>
                  </c:pt>
                  <c:pt idx="5">
                    <c:v> $ 100,0 </c:v>
                  </c:pt>
                  <c:pt idx="6">
                    <c:v> $ 610,0 </c:v>
                  </c:pt>
                  <c:pt idx="7">
                    <c:v> $ 9.392,2 </c:v>
                  </c:pt>
                  <c:pt idx="8">
                    <c:v> $ 300,0 </c:v>
                  </c:pt>
                  <c:pt idx="9">
                    <c:v> $ 8.481,2 </c:v>
                  </c:pt>
                  <c:pt idx="10">
                    <c:v> $ 100,0 </c:v>
                  </c:pt>
                  <c:pt idx="11">
                    <c:v> $ 140,0 </c:v>
                  </c:pt>
                  <c:pt idx="12">
                    <c:v> $ 1.785,0 </c:v>
                  </c:pt>
                  <c:pt idx="13">
                    <c:v> $ 835,0 </c:v>
                  </c:pt>
                  <c:pt idx="14">
                    <c:v> $ 130,0 </c:v>
                  </c:pt>
                  <c:pt idx="15">
                    <c:v> $ 120,0 </c:v>
                  </c:pt>
                  <c:pt idx="16">
                    <c:v> $ 350,0 </c:v>
                  </c:pt>
                  <c:pt idx="17">
                    <c:v> $ 180,0 </c:v>
                  </c:pt>
                  <c:pt idx="18">
                    <c:v> $ 30,0 </c:v>
                  </c:pt>
                  <c:pt idx="19">
                    <c:v> $ 80,0 </c:v>
                  </c:pt>
                  <c:pt idx="20">
                    <c:v> $ 80,0 </c:v>
                  </c:pt>
                  <c:pt idx="21">
                    <c:v> $ 93,2 </c:v>
                  </c:pt>
                  <c:pt idx="22">
                    <c:v> $ 1.060,0 </c:v>
                  </c:pt>
                  <c:pt idx="23">
                    <c:v> $ 3.070,0 </c:v>
                  </c:pt>
                  <c:pt idx="24">
                    <c:v> $ 5.800,0 </c:v>
                  </c:pt>
                  <c:pt idx="25">
                    <c:v> $ 12.040,9 </c:v>
                  </c:pt>
                  <c:pt idx="26">
                    <c:v> $ 1.440,0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8-C339-46D9-81A5-A32076017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00-4B17-9267-BEE0BD885B0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00-4B17-9267-BEE0BD885B0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00-4B17-9267-BEE0BD885B0B}"/>
                </c:ext>
              </c:extLst>
            </c:dLbl>
            <c:dLbl>
              <c:idx val="1"/>
              <c:layout>
                <c:manualLayout>
                  <c:x val="3.4020867412233209E-2"/>
                  <c:y val="0.108324771561530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 dirty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900-4B17-9267-BEE0BD885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INDEPORTES!$K$29:$L$29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INDEPORTES!$K$30:$L$30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0.13447819310852568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INDEPORTES!$I$35:$J$35</c15:f>
                <c15:dlblRangeCache>
                  <c:ptCount val="2"/>
                  <c:pt idx="0">
                    <c:v> $ 39.041,3 </c:v>
                  </c:pt>
                  <c:pt idx="1">
                    <c:v> $ 5.250,2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900-4B17-9267-BEE0BD885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12872773455177"/>
          <c:y val="0.19300191623564844"/>
          <c:w val="0.63900377729988733"/>
          <c:h val="0.6751896436674229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'IINS BIENT. ANIMAL'!$F$3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0739FC9-80CF-4445-8AA2-56A9477948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B738BB9-6E2A-49F4-A0A5-3C4181F2A90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66F-481A-946C-ABC34626A98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3893FD-DEC9-438D-ADC8-A5E5DDEA5C4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490EFC5-17D3-40D9-A87B-A71804740D8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66F-481A-946C-ABC34626A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ANIMAL'!$B$4:$B$5</c:f>
              <c:strCache>
                <c:ptCount val="2"/>
                <c:pt idx="0">
                  <c:v>297</c:v>
                </c:pt>
                <c:pt idx="1">
                  <c:v>298</c:v>
                </c:pt>
              </c:strCache>
            </c:strRef>
          </c:cat>
          <c:val>
            <c:numRef>
              <c:f>'IINS BIENT. ANIMAL'!$F$4:$F$5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ANIMAL'!$H$4:$H$7</c15:f>
                <c15:dlblRangeCache>
                  <c:ptCount val="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366F-481A-946C-ABC34626A98A}"/>
            </c:ext>
          </c:extLst>
        </c:ser>
        <c:ser>
          <c:idx val="1"/>
          <c:order val="1"/>
          <c:tx>
            <c:strRef>
              <c:f>'IINS BIENT. ANIMAL'!$E$3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5BAE9C1-5FC7-4B86-A347-AF1A230DF6F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CF431E9-EDBD-4904-BEB5-8D1DC7C3D7C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66F-481A-946C-ABC34626A98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77C5B54-5CA5-4A2A-B91C-09FA97BF6FE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4199E42-45F4-4277-923A-A0C048814A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66F-481A-946C-ABC34626A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ANIMAL'!$B$4:$B$5</c:f>
              <c:strCache>
                <c:ptCount val="2"/>
                <c:pt idx="0">
                  <c:v>297</c:v>
                </c:pt>
                <c:pt idx="1">
                  <c:v>298</c:v>
                </c:pt>
              </c:strCache>
            </c:strRef>
          </c:cat>
          <c:val>
            <c:numRef>
              <c:f>'IINS BIENT. ANIMAL'!$E$4:$E$5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ANIMAL'!$G$4:$G$7</c15:f>
                <c15:dlblRangeCache>
                  <c:ptCount val="4"/>
                  <c:pt idx="0">
                    <c:v> $ 2.443,1 </c:v>
                  </c:pt>
                  <c:pt idx="1">
                    <c:v> $ 150,0 </c:v>
                  </c:pt>
                  <c:pt idx="2">
                    <c:v> $ 2.593,1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66F-481A-946C-ABC34626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3333331742622705"/>
          <c:h val="0.8101854057288154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F37-4FDB-B496-C24E95136CF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F37-4FDB-B496-C24E95136CF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F37-4FDB-B496-C24E95136CFD}"/>
                </c:ext>
              </c:extLst>
            </c:dLbl>
            <c:dLbl>
              <c:idx val="1"/>
              <c:layout>
                <c:manualLayout>
                  <c:x val="5.1515163807006395E-2"/>
                  <c:y val="-2.4784134727376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90915173208106"/>
                      <c:h val="0.2082240549762096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F37-4FDB-B496-C24E95136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ANIMAL'!$K$9:$L$9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'IINS BIENT. ANIMAL'!$K$10:$L$10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ANIMAL'!$I$10:$J$10</c15:f>
                <c15:dlblRangeCache>
                  <c:ptCount val="2"/>
                  <c:pt idx="0">
                    <c:v> $ 2.593,1 </c:v>
                  </c:pt>
                  <c:pt idx="1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F37-4FDB-B496-C24E95136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12872773455177"/>
          <c:y val="0.19300191623564844"/>
          <c:w val="0.63900377729988733"/>
          <c:h val="0.6751896436674229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'IINS BIENT. ANIMAL'!$F$3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8552942-50D7-4B52-B02C-AA602CD5ED3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7FF69B7-4F47-4DD6-81D3-C1305EF653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BC9-450A-A664-99849AB7943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163478-B021-4D26-90CF-9B4A9132DF2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337948C-0277-4E74-BE8E-4E11FB40C38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BC9-450A-A664-99849AB79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ANIMAL'!$B$4:$B$5</c:f>
              <c:strCache>
                <c:ptCount val="2"/>
                <c:pt idx="0">
                  <c:v>297</c:v>
                </c:pt>
                <c:pt idx="1">
                  <c:v>298</c:v>
                </c:pt>
              </c:strCache>
            </c:strRef>
          </c:cat>
          <c:val>
            <c:numRef>
              <c:f>'IINS BIENT. ANIMAL'!$F$4:$F$5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ANIMAL'!$H$4:$H$7</c15:f>
                <c15:dlblRangeCache>
                  <c:ptCount val="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4BC9-450A-A664-99849AB79430}"/>
            </c:ext>
          </c:extLst>
        </c:ser>
        <c:ser>
          <c:idx val="1"/>
          <c:order val="1"/>
          <c:tx>
            <c:strRef>
              <c:f>'IINS BIENT. ANIMAL'!$E$3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0C0BE6D-67EB-4287-929E-2BAAA0874BE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54B70F1-FF0C-4141-A601-B1F915AF0DF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BC9-450A-A664-99849AB7943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F1BE7E2-78B8-491E-81A3-81B4230CB36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D780949-765F-4C3E-AD55-42855C42756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BC9-450A-A664-99849AB79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ANIMAL'!$B$4:$B$5</c:f>
              <c:strCache>
                <c:ptCount val="2"/>
                <c:pt idx="0">
                  <c:v>297</c:v>
                </c:pt>
                <c:pt idx="1">
                  <c:v>298</c:v>
                </c:pt>
              </c:strCache>
            </c:strRef>
          </c:cat>
          <c:val>
            <c:numRef>
              <c:f>'IINS BIENT. ANIMAL'!$E$4:$E$5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ANIMAL'!$G$4:$G$7</c15:f>
                <c15:dlblRangeCache>
                  <c:ptCount val="4"/>
                  <c:pt idx="0">
                    <c:v> $ 2.443,1 </c:v>
                  </c:pt>
                  <c:pt idx="1">
                    <c:v> $ 150,0 </c:v>
                  </c:pt>
                  <c:pt idx="2">
                    <c:v> $ 2.593,1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BC9-450A-A664-99849AB79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3333331742622705"/>
          <c:h val="0.8101854057288154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E34-47F4-B7F3-C33E5EE09173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E34-47F4-B7F3-C33E5EE09173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E34-47F4-B7F3-C33E5EE09173}"/>
                </c:ext>
              </c:extLst>
            </c:dLbl>
            <c:dLbl>
              <c:idx val="1"/>
              <c:layout>
                <c:manualLayout>
                  <c:x val="5.1515163807006395E-2"/>
                  <c:y val="-2.4784134727376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90915173208106"/>
                      <c:h val="0.2082240549762096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E34-47F4-B7F3-C33E5EE09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'IINS BIENT. ANIMAL'!$K$9:$L$9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'IINS BIENT. ANIMAL'!$K$10:$L$10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'IINS BIENT. ANIMAL'!$I$10:$J$10</c15:f>
                <c15:dlblRangeCache>
                  <c:ptCount val="2"/>
                  <c:pt idx="0">
                    <c:v> $ 2.593,1 </c:v>
                  </c:pt>
                  <c:pt idx="1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E34-47F4-B7F3-C33E5EE0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97239101506334"/>
          <c:y val="4.6019404161822541E-2"/>
          <c:w val="0.67868614800798122"/>
          <c:h val="0.8836050388294064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UAEGRD!$F$3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E35965C-2540-499E-983C-98EF57855DF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17E341C-A8FD-4A09-9D5F-2450E4527AB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18-4EA2-8FFF-02F9638C80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B9F71FD-2A0E-416A-AA3B-64C47B524AC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C231BC9-4440-409A-B3D5-26C1CE712CA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118-4EA2-8FFF-02F9638C807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91139CE-30B3-4369-831F-A36C84C5E49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DB48EB2-3162-431E-B888-766C6EABCF7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18-4EA2-8FFF-02F9638C807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E02B04C-7B0D-491C-9EEE-BD8CA609E3E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7D7B613-F9A9-4046-BC25-77F21D77EFE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118-4EA2-8FFF-02F9638C807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B1B17BE-EC37-46EE-A8B1-053B080EDF8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0141734-FADB-475E-94BA-C2CF58A65B2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118-4EA2-8FFF-02F9638C807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D2E263D-7358-476F-B406-6A27E38A798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88C78C3-CB2B-4F6E-9EDF-066C94CCA93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118-4EA2-8FFF-02F9638C807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35A68F8-D5FA-4A3E-AEB3-E98F47F0AD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E4072D7-45E3-4872-A669-77F8756432F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18-4EA2-8FFF-02F9638C807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C7E9771-73A9-48BD-B57F-6B55F741B9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1951B5-D8DD-4251-9D7D-CADE37F6D11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118-4EA2-8FFF-02F9638C8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UAEGRD!$B$4:$B$11</c:f>
              <c:strCache>
                <c:ptCount val="8"/>
                <c:pt idx="0">
                  <c:v>308</c:v>
                </c:pt>
                <c:pt idx="1">
                  <c:v>312</c:v>
                </c:pt>
                <c:pt idx="2">
                  <c:v>315</c:v>
                </c:pt>
                <c:pt idx="3">
                  <c:v>314</c:v>
                </c:pt>
                <c:pt idx="4">
                  <c:v>317</c:v>
                </c:pt>
                <c:pt idx="5">
                  <c:v>307</c:v>
                </c:pt>
                <c:pt idx="6">
                  <c:v>311</c:v>
                </c:pt>
                <c:pt idx="7">
                  <c:v>309</c:v>
                </c:pt>
              </c:strCache>
            </c:strRef>
          </c:cat>
          <c:val>
            <c:numRef>
              <c:f>UAEGRD!$F$4:$F$11</c:f>
              <c:numCache>
                <c:formatCode>0%</c:formatCode>
                <c:ptCount val="8"/>
                <c:pt idx="0">
                  <c:v>0</c:v>
                </c:pt>
                <c:pt idx="1">
                  <c:v>5.9491165026116528E-3</c:v>
                </c:pt>
                <c:pt idx="2">
                  <c:v>6.1935981859410433E-2</c:v>
                </c:pt>
                <c:pt idx="3">
                  <c:v>0.19786654039791407</c:v>
                </c:pt>
                <c:pt idx="4">
                  <c:v>0.33267772682605817</c:v>
                </c:pt>
                <c:pt idx="5">
                  <c:v>0.91046248185140233</c:v>
                </c:pt>
                <c:pt idx="6">
                  <c:v>0.91573337575757574</c:v>
                </c:pt>
                <c:pt idx="7">
                  <c:v>0.95660424096385543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UAEGRD!$H$4:$H$11</c15:f>
                <c15:dlblRangeCache>
                  <c:ptCount val="8"/>
                  <c:pt idx="0">
                    <c:v> $ - </c:v>
                  </c:pt>
                  <c:pt idx="1">
                    <c:v> $ 218,0 </c:v>
                  </c:pt>
                  <c:pt idx="2">
                    <c:v> $ 27,3 </c:v>
                  </c:pt>
                  <c:pt idx="3">
                    <c:v> $ 52,5 </c:v>
                  </c:pt>
                  <c:pt idx="4">
                    <c:v> $ 610,1 </c:v>
                  </c:pt>
                  <c:pt idx="5">
                    <c:v> $ 526,8 </c:v>
                  </c:pt>
                  <c:pt idx="6">
                    <c:v> $ 151,1 </c:v>
                  </c:pt>
                  <c:pt idx="7">
                    <c:v> $ 79,4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7118-4EA2-8FFF-02F9638C8071}"/>
            </c:ext>
          </c:extLst>
        </c:ser>
        <c:ser>
          <c:idx val="1"/>
          <c:order val="1"/>
          <c:tx>
            <c:strRef>
              <c:f>UAEGRD!$E$3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A38A27C-1FDB-4E4F-A2B7-4410397427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AA0D6E7-83AA-4D7F-A8BE-B72435E7B75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118-4EA2-8FFF-02F9638C807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206E9BF-A3DB-4EFC-9A76-DEF14812043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7AE10D-7868-44E0-9ABE-0C846452C16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118-4EA2-8FFF-02F9638C807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53B3579-A5C1-4586-8883-F0BF3E94DD2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A7A355-7290-40E0-9AE6-BA73BA17BDB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118-4EA2-8FFF-02F9638C807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319186A-CDA0-4B85-8477-CBEFDE74C4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9EB0519-BBF9-4C9D-B950-A2E2C30D07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118-4EA2-8FFF-02F9638C807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E831AE2-E39E-4D95-9385-6C505172472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DA6C875-943B-4C7B-8FC1-7569228BBEF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118-4EA2-8FFF-02F9638C807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FE63BCB-F017-4A25-B8CC-930482D0C73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0C132BE-8366-4FDC-A4EF-084955745DE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118-4EA2-8FFF-02F9638C8071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28825CE-1D3E-44E0-B69F-37A3BDF122B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38AE437-B508-48B6-9556-82F1D8EB63E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118-4EA2-8FFF-02F9638C8071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CE84B76-F775-4010-9873-F8DE2C4BCEE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53F860-B271-446E-92E5-320F3177529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118-4EA2-8FFF-02F9638C8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UAEGRD!$B$4:$B$11</c:f>
              <c:strCache>
                <c:ptCount val="8"/>
                <c:pt idx="0">
                  <c:v>308</c:v>
                </c:pt>
                <c:pt idx="1">
                  <c:v>312</c:v>
                </c:pt>
                <c:pt idx="2">
                  <c:v>315</c:v>
                </c:pt>
                <c:pt idx="3">
                  <c:v>314</c:v>
                </c:pt>
                <c:pt idx="4">
                  <c:v>317</c:v>
                </c:pt>
                <c:pt idx="5">
                  <c:v>307</c:v>
                </c:pt>
                <c:pt idx="6">
                  <c:v>311</c:v>
                </c:pt>
                <c:pt idx="7">
                  <c:v>309</c:v>
                </c:pt>
              </c:strCache>
            </c:strRef>
          </c:cat>
          <c:val>
            <c:numRef>
              <c:f>UAEGRD!$E$4:$E$11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UAEGRD!$G$4:$G$11</c15:f>
                <c15:dlblRangeCache>
                  <c:ptCount val="8"/>
                  <c:pt idx="0">
                    <c:v> $ 79,1 </c:v>
                  </c:pt>
                  <c:pt idx="1">
                    <c:v> $ 36.650,0 </c:v>
                  </c:pt>
                  <c:pt idx="2">
                    <c:v> $ 441,0 </c:v>
                  </c:pt>
                  <c:pt idx="3">
                    <c:v> $ 265,3 </c:v>
                  </c:pt>
                  <c:pt idx="4">
                    <c:v> $ 1.834,0 </c:v>
                  </c:pt>
                  <c:pt idx="5">
                    <c:v> $ 578,6 </c:v>
                  </c:pt>
                  <c:pt idx="6">
                    <c:v> $ 165,0 </c:v>
                  </c:pt>
                  <c:pt idx="7">
                    <c:v> $ 83,0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7118-4EA2-8FFF-02F9638C8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44003456803389"/>
          <c:y val="0.12614221683051971"/>
          <c:w val="0.68304699594548335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'ASUNTOS INTERN.'!$F$3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48F7457-B09F-40FC-B12E-E576054D74C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79E1E78-D329-4D1D-8BE3-960D9CA0702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64C-4AF0-96FA-3F7E1F7AEB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8E07E6-0C9D-42EC-A2C1-C3BCB958F1A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9D5AFD-72DD-400B-82CA-1C5A632B236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64C-4AF0-96FA-3F7E1F7AEB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38C4D0-DD6E-4F53-8CF8-3A7BDF273A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889EDB-A6F8-48A6-A597-6C6D4CC8F7D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64C-4AF0-96FA-3F7E1F7AE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INTERN.'!$B$4:$B$6</c:f>
              <c:strCache>
                <c:ptCount val="3"/>
                <c:pt idx="0">
                  <c:v>263</c:v>
                </c:pt>
                <c:pt idx="1">
                  <c:v>272</c:v>
                </c:pt>
                <c:pt idx="2">
                  <c:v>271</c:v>
                </c:pt>
              </c:strCache>
            </c:strRef>
          </c:cat>
          <c:val>
            <c:numRef>
              <c:f>'ASUNTOS INTERN.'!$F$4:$F$6</c:f>
              <c:numCache>
                <c:formatCode>0%</c:formatCode>
                <c:ptCount val="3"/>
                <c:pt idx="0">
                  <c:v>0</c:v>
                </c:pt>
                <c:pt idx="1">
                  <c:v>0.85424496000000005</c:v>
                </c:pt>
                <c:pt idx="2">
                  <c:v>0.98912999999999995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'ASUNTOS INTERN.'!$H$4:$H$8</c15:f>
                <c15:dlblRangeCache>
                  <c:ptCount val="5"/>
                  <c:pt idx="0">
                    <c:v> $ - </c:v>
                  </c:pt>
                  <c:pt idx="1">
                    <c:v> $ 106,8 </c:v>
                  </c:pt>
                  <c:pt idx="2">
                    <c:v> $ 98,9 </c:v>
                  </c:pt>
                  <c:pt idx="3">
                    <c:v> $ 205,7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64C-4AF0-96FA-3F7E1F7AEB00}"/>
            </c:ext>
          </c:extLst>
        </c:ser>
        <c:ser>
          <c:idx val="1"/>
          <c:order val="1"/>
          <c:tx>
            <c:strRef>
              <c:f>'ASUNTOS INTERN.'!$E$3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ADCB1E-CA5E-41FC-9F86-C36BE1B6B3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6B4C94E-15E1-44D2-915A-AFF2A21F871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64C-4AF0-96FA-3F7E1F7AEB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AA7E3A-6E60-450F-A184-271C6C88F38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9A7265-A895-4C3C-8CEE-533A57E5A8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64C-4AF0-96FA-3F7E1F7AEB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2AD964-ABBD-4F11-94F1-7DEB2538080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354A8F-CDEB-41AA-BCEC-98513A4F74B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64C-4AF0-96FA-3F7E1F7AE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INTERN.'!$B$4:$B$6</c:f>
              <c:strCache>
                <c:ptCount val="3"/>
                <c:pt idx="0">
                  <c:v>263</c:v>
                </c:pt>
                <c:pt idx="1">
                  <c:v>272</c:v>
                </c:pt>
                <c:pt idx="2">
                  <c:v>271</c:v>
                </c:pt>
              </c:strCache>
            </c:strRef>
          </c:cat>
          <c:val>
            <c:numRef>
              <c:f>'ASUNTOS INTERN.'!$E$4:$E$6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'ASUNTOS INTERN.'!$G$4:$G$8</c15:f>
                <c15:dlblRangeCache>
                  <c:ptCount val="5"/>
                  <c:pt idx="0">
                    <c:v> $ 50,0 </c:v>
                  </c:pt>
                  <c:pt idx="1">
                    <c:v> $ 125,0 </c:v>
                  </c:pt>
                  <c:pt idx="2">
                    <c:v> $ 100,0 </c:v>
                  </c:pt>
                  <c:pt idx="3">
                    <c:v> $ 275,0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64C-4AF0-96FA-3F7E1F7AE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F5A-42AD-A620-54CED893890E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F5A-42AD-A620-54CED893890E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F5A-42AD-A620-54CED893890E}"/>
                </c:ext>
              </c:extLst>
            </c:dLbl>
            <c:dLbl>
              <c:idx val="1"/>
              <c:layout>
                <c:manualLayout>
                  <c:x val="3.0595709764480807E-2"/>
                  <c:y val="5.05394205660417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F5A-42AD-A620-54CED8938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UAEGRD!$I$15:$J$15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UAEGRD!$K$12:$L$12</c:f>
              <c:numCache>
                <c:formatCode>0.00%</c:formatCode>
                <c:ptCount val="2"/>
                <c:pt idx="0" formatCode="0%">
                  <c:v>1</c:v>
                </c:pt>
                <c:pt idx="1">
                  <c:v>4.1532323052834975E-2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UAEGRD!$I$16:$J$16</c15:f>
                <c15:dlblRangeCache>
                  <c:ptCount val="2"/>
                  <c:pt idx="0">
                    <c:v> $ 40.096,0 </c:v>
                  </c:pt>
                  <c:pt idx="1">
                    <c:v> $ 1.665,3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F5A-42AD-A620-54CED893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6721116070142"/>
          <c:y val="0.13092268798273216"/>
          <c:w val="0.623818397587762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UAEGRD!$F$3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3BFF944-0677-4808-90E6-55B4533D97F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0A338C2-494A-4732-8A3A-E674E11453B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507-4960-AABA-445CD0C44CE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F354F91-D908-4302-9ADF-07C3B9D4029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E51045C-D787-45D8-A339-D6CC64CB7CF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507-4960-AABA-445CD0C44CE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5C21116-2C47-45F5-BD53-5FC533943E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2DC957F-63DF-4349-A8B8-304843CC6E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07-4960-AABA-445CD0C44CE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4590BE5-67AC-417E-B144-6A744C95E7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11FA239-9A52-4356-9317-9DD3E45EB62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507-4960-AABA-445CD0C44CE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7C05AA3-ACF0-459F-91E8-E7D1952249D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B5E8671-4A4C-4DF2-B534-642B53BD979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507-4960-AABA-445CD0C44CE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3EE12A6-E04F-405B-85D4-EA63020E5AE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31EE10E-6705-4886-ACE4-6EC3BB9D9DD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07-4960-AABA-445CD0C44CE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F52F319-8C55-46B5-8377-94B9292ED9E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31B6F4E-3965-42EA-A705-EEAA1C902CF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507-4960-AABA-445CD0C44CE0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405B323-5E6B-4EB4-9803-7F9736FC41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E31F62-52E2-4AE6-9B5A-2985E524B65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507-4960-AABA-445CD0C44CE0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FD78F7E7-EE61-4AB2-B4F6-451427544C6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E71D3A6-39E5-47A0-9BEC-9C7F812C66A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507-4960-AABA-445CD0C44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UAEGRD!$B$4:$B$12</c:f>
              <c:strCache>
                <c:ptCount val="9"/>
                <c:pt idx="0">
                  <c:v>307</c:v>
                </c:pt>
                <c:pt idx="1">
                  <c:v>308</c:v>
                </c:pt>
                <c:pt idx="2">
                  <c:v>309</c:v>
                </c:pt>
                <c:pt idx="3">
                  <c:v>316</c:v>
                </c:pt>
                <c:pt idx="4">
                  <c:v>312</c:v>
                </c:pt>
                <c:pt idx="5">
                  <c:v>315</c:v>
                </c:pt>
                <c:pt idx="6">
                  <c:v>314</c:v>
                </c:pt>
                <c:pt idx="7">
                  <c:v>317</c:v>
                </c:pt>
                <c:pt idx="8">
                  <c:v>311</c:v>
                </c:pt>
              </c:strCache>
            </c:strRef>
          </c:cat>
          <c:val>
            <c:numRef>
              <c:f>UAEGRD!$F$4:$F$12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6.7482263350949877E-3</c:v>
                </c:pt>
                <c:pt idx="5">
                  <c:v>6.1935981859410433E-2</c:v>
                </c:pt>
                <c:pt idx="6">
                  <c:v>0.19786654039791407</c:v>
                </c:pt>
                <c:pt idx="7">
                  <c:v>0.39912285528497266</c:v>
                </c:pt>
                <c:pt idx="8">
                  <c:v>0.91573337575757574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UAEGRD!$H$4:$H$12</c15:f>
                <c15:dlblRangeCache>
                  <c:ptCount val="9"/>
                  <c:pt idx="0">
                    <c:v> $ 526,8 </c:v>
                  </c:pt>
                  <c:pt idx="1">
                    <c:v> $ - </c:v>
                  </c:pt>
                  <c:pt idx="2">
                    <c:v> $ 79,4 </c:v>
                  </c:pt>
                  <c:pt idx="3">
                    <c:v> $ - </c:v>
                  </c:pt>
                  <c:pt idx="4">
                    <c:v> $ 247,5 </c:v>
                  </c:pt>
                  <c:pt idx="5">
                    <c:v> $ 27,3 </c:v>
                  </c:pt>
                  <c:pt idx="6">
                    <c:v> $ 52,5 </c:v>
                  </c:pt>
                  <c:pt idx="7">
                    <c:v> $ 931,2 </c:v>
                  </c:pt>
                  <c:pt idx="8">
                    <c:v> $ 151,1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3507-4960-AABA-445CD0C44CE0}"/>
            </c:ext>
          </c:extLst>
        </c:ser>
        <c:ser>
          <c:idx val="1"/>
          <c:order val="1"/>
          <c:tx>
            <c:strRef>
              <c:f>UAEGRD!$E$3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D9C94D3-71E3-447F-8D2C-A4A7765823F1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507-4960-AABA-445CD0C44C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34374F-E99F-478E-A11B-A515E5941F2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507-4960-AABA-445CD0C44C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A3E65B-8A11-40F7-9E12-E8C3A4E5212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3507-4960-AABA-445CD0C44C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DB8C57-8D02-47AB-8B40-61AA4AF4083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507-4960-AABA-445CD0C44CE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E1E8CB1-A630-4CC3-BA45-83DAF60084A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3507-4960-AABA-445CD0C44CE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53ABF24-33ED-43A5-B49E-2C9ABE1C8E5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507-4960-AABA-445CD0C44CE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09966C5-5D7F-4884-A1A9-2BF169DB2E8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3507-4960-AABA-445CD0C44CE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BD8B50-A345-4A5E-A7AC-10FD40B6D9E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507-4960-AABA-445CD0C44CE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C2C83BC-F6EB-4EE3-832C-CC334B6183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07-4960-AABA-445CD0C44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UAEGRD!$B$4:$B$12</c:f>
              <c:strCache>
                <c:ptCount val="9"/>
                <c:pt idx="0">
                  <c:v>307</c:v>
                </c:pt>
                <c:pt idx="1">
                  <c:v>308</c:v>
                </c:pt>
                <c:pt idx="2">
                  <c:v>309</c:v>
                </c:pt>
                <c:pt idx="3">
                  <c:v>316</c:v>
                </c:pt>
                <c:pt idx="4">
                  <c:v>312</c:v>
                </c:pt>
                <c:pt idx="5">
                  <c:v>315</c:v>
                </c:pt>
                <c:pt idx="6">
                  <c:v>314</c:v>
                </c:pt>
                <c:pt idx="7">
                  <c:v>317</c:v>
                </c:pt>
                <c:pt idx="8">
                  <c:v>311</c:v>
                </c:pt>
              </c:strCache>
            </c:strRef>
          </c:cat>
          <c:val>
            <c:numRef>
              <c:f>UAEGRD!$E$4:$E$12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UAEGRD!$G$4:$G$12</c15:f>
                <c15:dlblRangeCache>
                  <c:ptCount val="9"/>
                  <c:pt idx="0">
                    <c:v> $ 578,6 </c:v>
                  </c:pt>
                  <c:pt idx="1">
                    <c:v> $ 79,1 </c:v>
                  </c:pt>
                  <c:pt idx="2">
                    <c:v> $ 83,0 </c:v>
                  </c:pt>
                  <c:pt idx="3">
                    <c:v> $ - </c:v>
                  </c:pt>
                  <c:pt idx="4">
                    <c:v> $ 36.682,0 </c:v>
                  </c:pt>
                  <c:pt idx="5">
                    <c:v> $ 441,0 </c:v>
                  </c:pt>
                  <c:pt idx="6">
                    <c:v> $ 265,3 </c:v>
                  </c:pt>
                  <c:pt idx="7">
                    <c:v> $ 2.333,0 </c:v>
                  </c:pt>
                  <c:pt idx="8">
                    <c:v> $ 165,0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3507-4960-AABA-445CD0C44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75275297738315E-2"/>
          <c:y val="1.7285209403809763E-2"/>
          <c:w val="0.31365108115472773"/>
          <c:h val="8.4467806782759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A8D-4526-ADE0-6A3AF0BC9379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A8D-4526-ADE0-6A3AF0BC9379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A8D-4526-ADE0-6A3AF0BC9379}"/>
                </c:ext>
              </c:extLst>
            </c:dLbl>
            <c:dLbl>
              <c:idx val="1"/>
              <c:layout>
                <c:manualLayout>
                  <c:x val="3.3947647218115128E-2"/>
                  <c:y val="5.0539342122962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A8D-4526-ADE0-6A3AF0BC9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UAEGRD!$I$16:$J$16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UAEGRD!$K$12:$L$12</c:f>
              <c:numCache>
                <c:formatCode>0.00%</c:formatCode>
                <c:ptCount val="2"/>
                <c:pt idx="0" formatCode="0%">
                  <c:v>1</c:v>
                </c:pt>
                <c:pt idx="1">
                  <c:v>4.9618034276113394E-2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UAEGRD!$I$17:$J$17</c15:f>
                <c15:dlblRangeCache>
                  <c:ptCount val="2"/>
                  <c:pt idx="0">
                    <c:v> $ 40.627,1 </c:v>
                  </c:pt>
                  <c:pt idx="1">
                    <c:v> $ 2.015,8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A8D-4526-ADE0-6A3AF0BC9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64796433698935"/>
          <c:y val="0.13392390692246628"/>
          <c:w val="0.6655339221511446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'UAE PENSIONES'!$F$3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DEDEE9F-584B-4BA1-AE7B-623389C8BAD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CC8CA64-D28A-4BF6-8FFC-314AA4445BC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2D8-4D20-BF65-1ED78B0EF95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20A09CD-4BB4-46F2-AD63-AF28D079D42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C45B426-051D-4F66-82FB-11A281318D5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2D8-4D20-BF65-1ED78B0EF95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B26135D-B7CB-42B7-BA0B-E1BE7E8F48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6559F0F-BF33-4404-A763-4E0C717022A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D8-4D20-BF65-1ED78B0EF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'UAE PENSIONES'!$B$4:$B$6</c:f>
              <c:numCache>
                <c:formatCode>General</c:formatCode>
                <c:ptCount val="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</c:numCache>
            </c:numRef>
          </c:cat>
          <c:val>
            <c:numRef>
              <c:f>'UAE PENSIONES'!$F$4:$F$6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PENSIONES'!$H$4:$H$8</c15:f>
                <c15:dlblRangeCache>
                  <c:ptCount val="5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2D8-4D20-BF65-1ED78B0EF952}"/>
            </c:ext>
          </c:extLst>
        </c:ser>
        <c:ser>
          <c:idx val="1"/>
          <c:order val="1"/>
          <c:tx>
            <c:strRef>
              <c:f>'UAE PENSIONES'!$E$3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18A4DCB-66F6-4D74-9ADF-927DE2EEBB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6297C46-D3C2-4D2E-8CD6-A038FCD7C22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2D8-4D20-BF65-1ED78B0EF95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C6D4200-7A5A-4AB4-B11A-DAC34AE2817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8B82288-462F-4A86-8F8E-53C7CC63726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D8-4D20-BF65-1ED78B0EF95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6B28711-4C34-45E3-A33D-0533203DEA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EF9D7DC-138C-4997-874C-DAC098251F5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2D8-4D20-BF65-1ED78B0EF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'UAE PENSIONES'!$B$4:$B$6</c:f>
              <c:numCache>
                <c:formatCode>General</c:formatCode>
                <c:ptCount val="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</c:numCache>
            </c:numRef>
          </c:cat>
          <c:val>
            <c:numRef>
              <c:f>'UAE PENSIONES'!$E$4:$E$6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PENSIONES'!$G$4:$G$8</c15:f>
                <c15:dlblRangeCache>
                  <c:ptCount val="5"/>
                  <c:pt idx="0">
                    <c:v> $ 5,0 </c:v>
                  </c:pt>
                  <c:pt idx="1">
                    <c:v> $ 30,0 </c:v>
                  </c:pt>
                  <c:pt idx="2">
                    <c:v> $ 130,0 </c:v>
                  </c:pt>
                  <c:pt idx="3">
                    <c:v> $ 165,0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2D8-4D20-BF65-1ED78B0E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33814523184596E-2"/>
          <c:y val="7.407407407407407E-2"/>
          <c:w val="0.87232174103237092"/>
          <c:h val="0.84167468649752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CD4-4C07-B811-D4D3186456A1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CD4-4C07-B811-D4D3186456A1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D4-4C07-B811-D4D3186456A1}"/>
                </c:ext>
              </c:extLst>
            </c:dLbl>
            <c:dLbl>
              <c:idx val="1"/>
              <c:layout>
                <c:manualLayout>
                  <c:x val="3.4736939417632132E-2"/>
                  <c:y val="-6.3988344382184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CD4-4C07-B811-D4D3186456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'UAE PENSIONES'!$K$10:$L$10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'UAE PENSIONES'!$K$11:$L$11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PENSIONES'!$I$11:$J$11</c15:f>
                <c15:dlblRangeCache>
                  <c:ptCount val="2"/>
                  <c:pt idx="0">
                    <c:v> $ 165,0 </c:v>
                  </c:pt>
                  <c:pt idx="1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CD4-4C07-B811-D4D318645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48634816326337"/>
          <c:y val="0.11597274427910842"/>
          <c:w val="0.6620653167121965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'UAE PENSIONES'!$F$3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4E97971-508A-4AB1-9133-F7DB131321D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F301FC1-D684-44FB-82A1-DDE090F99D5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F91-41D9-AC88-3A6F21AAE3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E7D23CD-1950-4EE5-8B37-620CF7EC14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154EDC7-E494-422D-AEBF-28C8355FE7C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F91-41D9-AC88-3A6F21AAE3A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217EE25-0ADD-4C61-B576-143D66B0A2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DF401D1-B9A3-4F46-BE6C-EF6CC77AFC9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F91-41D9-AC88-3A6F21AAE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'UAE PENSIONES'!$B$4:$B$6</c:f>
              <c:strCache>
                <c:ptCount val="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</c:strCache>
            </c:strRef>
          </c:cat>
          <c:val>
            <c:numRef>
              <c:f>'UAE PENSIONES'!$F$4:$F$6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0.35502958461538464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PENSIONES'!$H$4:$H$8</c15:f>
                <c15:dlblRangeCache>
                  <c:ptCount val="5"/>
                  <c:pt idx="0">
                    <c:v> $ - </c:v>
                  </c:pt>
                  <c:pt idx="1">
                    <c:v> $ - </c:v>
                  </c:pt>
                  <c:pt idx="2">
                    <c:v> $ 46,2 </c:v>
                  </c:pt>
                  <c:pt idx="3">
                    <c:v> $ 46,2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F91-41D9-AC88-3A6F21AAE3A9}"/>
            </c:ext>
          </c:extLst>
        </c:ser>
        <c:ser>
          <c:idx val="1"/>
          <c:order val="1"/>
          <c:tx>
            <c:strRef>
              <c:f>'UAE PENSIONES'!$E$3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38309AD-5255-462D-8990-30DEBB48CBF6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F91-41D9-AC88-3A6F21AAE3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F091C5-233C-4799-83C0-6BE21A13243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F91-41D9-AC88-3A6F21AAE3A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BEC440-0E61-4F83-AAE4-998C9A03129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F91-41D9-AC88-3A6F21AAE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'UAE PENSIONES'!$B$4:$B$6</c:f>
              <c:strCache>
                <c:ptCount val="3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</c:strCache>
            </c:strRef>
          </c:cat>
          <c:val>
            <c:numRef>
              <c:f>'UAE PENSIONES'!$E$4:$E$6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PENSIONES'!$G$4:$G$8</c15:f>
                <c15:dlblRangeCache>
                  <c:ptCount val="5"/>
                  <c:pt idx="0">
                    <c:v> $ 5,0 </c:v>
                  </c:pt>
                  <c:pt idx="1">
                    <c:v> $ 30,0 </c:v>
                  </c:pt>
                  <c:pt idx="2">
                    <c:v> $ 130,0 </c:v>
                  </c:pt>
                  <c:pt idx="3">
                    <c:v> $ 165,0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F91-41D9-AC88-3A6F21AAE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B1C-404D-9C06-586706178A52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B1C-404D-9C06-586706178A52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B1C-404D-9C06-586706178A52}"/>
                </c:ext>
              </c:extLst>
            </c:dLbl>
            <c:dLbl>
              <c:idx val="1"/>
              <c:layout>
                <c:manualLayout>
                  <c:x val="2.8295367046717444E-2"/>
                  <c:y val="0.1719002323150323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B1C-404D-9C06-586706178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'UAE PENSIONES'!$K$10:$L$10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'UAE PENSIONES'!$K$11:$L$11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0.27972027878787881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'UAE PENSIONES'!$I$11:$J$11</c15:f>
                <c15:dlblRangeCache>
                  <c:ptCount val="2"/>
                  <c:pt idx="0">
                    <c:v> $ 165,0 </c:v>
                  </c:pt>
                  <c:pt idx="1">
                    <c:v> $ 46,2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B1C-404D-9C06-586706178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0F0F0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C70-4491-8A4A-999AAB5A7A01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C70-4491-8A4A-999AAB5A7A01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C70-4491-8A4A-999AAB5A7A01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C70-4491-8A4A-999AAB5A7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'ASUNTOS INTERN.'!$K$11:$L$11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0.7479768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'ASUNTOS INTERN.'!$I$11:$J$11</c15:f>
                <c15:dlblRangeCache>
                  <c:ptCount val="2"/>
                  <c:pt idx="0">
                    <c:v> $ 275,0 </c:v>
                  </c:pt>
                  <c:pt idx="1">
                    <c:v> $ 205,7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C70-4491-8A4A-999AAB5A7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45594221601274"/>
          <c:y val="0.1057697586375793"/>
          <c:w val="0.68127937425815233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'ASUNTOS INTERN.'!$F$3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75702D-A827-42E3-8E39-224B0D633AD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9E3725-78C5-4188-B563-D5045591E6F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E58-47FC-8390-6661C205E3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665F2F-7BD3-4E3E-8754-E3B9E01C0D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2E4CE9E-F589-4A6B-B0CA-5DE350F1EBB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E58-47FC-8390-6661C205E3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EC02A5-25F3-4879-8DF7-4BC21955AEA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C4CFAC5-F0A7-4DD3-BC96-06FE88B6493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E58-47FC-8390-6661C205E33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987647-1365-43D1-B99A-A53BC32B6E39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F0DE30F8-BE59-4BD3-9230-5A4DDE9FBAAB}" type="VALUE">
                      <a:rPr lang="en-US" baseline="0"/>
                      <a:pPr>
                        <a:defRPr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19225686796075"/>
                      <c:h val="7.812136382394298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58-47FC-8390-6661C205E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INTERN.'!$B$4:$B$7</c:f>
              <c:strCache>
                <c:ptCount val="4"/>
                <c:pt idx="0">
                  <c:v>264</c:v>
                </c:pt>
                <c:pt idx="1">
                  <c:v>263</c:v>
                </c:pt>
                <c:pt idx="2">
                  <c:v>272</c:v>
                </c:pt>
                <c:pt idx="3">
                  <c:v>271</c:v>
                </c:pt>
              </c:strCache>
            </c:strRef>
          </c:cat>
          <c:val>
            <c:numRef>
              <c:f>'ASUNTOS INTERN.'!$F$4:$F$7</c:f>
              <c:numCache>
                <c:formatCode>0%</c:formatCode>
                <c:ptCount val="4"/>
                <c:pt idx="0">
                  <c:v>0</c:v>
                </c:pt>
                <c:pt idx="1">
                  <c:v>0.52376371441443415</c:v>
                </c:pt>
                <c:pt idx="2">
                  <c:v>0.88643850752152087</c:v>
                </c:pt>
                <c:pt idx="3">
                  <c:v>0.99570805989385947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'ASUNTOS INTERN.'!$H$4:$H$9</c15:f>
                <c15:dlblRangeCache>
                  <c:ptCount val="6"/>
                  <c:pt idx="0">
                    <c:v> $ - </c:v>
                  </c:pt>
                  <c:pt idx="1">
                    <c:v> $ 55,0 </c:v>
                  </c:pt>
                  <c:pt idx="2">
                    <c:v> $ 148,7 </c:v>
                  </c:pt>
                  <c:pt idx="3">
                    <c:v> $ 252,2 </c:v>
                  </c:pt>
                  <c:pt idx="4">
                    <c:v> $ 455,9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E58-47FC-8390-6661C205E330}"/>
            </c:ext>
          </c:extLst>
        </c:ser>
        <c:ser>
          <c:idx val="1"/>
          <c:order val="1"/>
          <c:tx>
            <c:strRef>
              <c:f>'ASUNTOS INTERN.'!$E$3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C17BAD-D03B-4CB3-AC03-EC587A4EA7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593C9EC-FAB9-4897-8F28-3F67CC313C6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E58-47FC-8390-6661C205E3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F60A05-4D1B-41A3-A635-785AC1895C3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510896D-88EB-4901-8288-1F673C11F8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E58-47FC-8390-6661C205E3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F900BB-1B07-4CC0-887B-7417EB5082F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18E76C-22B5-4E66-8DE1-8F7F912B93E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E58-47FC-8390-6661C205E3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6EDE15-5CAF-4B56-943E-ADD73B52DF2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E2082E4-1AB7-4A4D-9EFE-1168FFB4FF6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E58-47FC-8390-6661C205E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INTERN.'!$B$4:$B$7</c:f>
              <c:strCache>
                <c:ptCount val="4"/>
                <c:pt idx="0">
                  <c:v>264</c:v>
                </c:pt>
                <c:pt idx="1">
                  <c:v>263</c:v>
                </c:pt>
                <c:pt idx="2">
                  <c:v>272</c:v>
                </c:pt>
                <c:pt idx="3">
                  <c:v>271</c:v>
                </c:pt>
              </c:strCache>
            </c:strRef>
          </c:cat>
          <c:val>
            <c:numRef>
              <c:f>'ASUNTOS INTERN.'!$E$4:$E$7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'ASUNTOS INTERN.'!$G$4:$G$9</c15:f>
                <c15:dlblRangeCache>
                  <c:ptCount val="6"/>
                  <c:pt idx="0">
                    <c:v> $ - </c:v>
                  </c:pt>
                  <c:pt idx="1">
                    <c:v> $ 105,0 </c:v>
                  </c:pt>
                  <c:pt idx="2">
                    <c:v> $ 167,7 </c:v>
                  </c:pt>
                  <c:pt idx="3">
                    <c:v> $ 253,3 </c:v>
                  </c:pt>
                  <c:pt idx="4">
                    <c:v> $ 526,0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7E58-47FC-8390-6661C205E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D9E-4208-BFE8-B38873FA634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D9E-4208-BFE8-B38873FA634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D9E-4208-BFE8-B38873FA634D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D9E-4208-BFE8-B38873FA6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'ASUNTOS INTERN.'!$K$10:$L$10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'ASUNTOS INTERN.'!$K$11:$L$11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0.86666952651060125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'ASUNTOS INTERN.'!$I$12:$J$12</c15:f>
                <c15:dlblRangeCache>
                  <c:ptCount val="2"/>
                  <c:pt idx="0">
                    <c:v> $ 526,0 </c:v>
                  </c:pt>
                  <c:pt idx="1">
                    <c:v> $ 455,9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D9E-4208-BFE8-B38873FA6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0.11597258980632677"/>
          <c:w val="0.47949713450032161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CTEi!$F$3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E87857-51AC-4648-9064-BFE2E8F04A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0985582-F7EB-4DCA-9CA5-56B43D2B45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6CF-4156-926E-4D075D07EC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45F9D1-1899-48B6-8B6B-3DB8C35201A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0655DF4-47D4-4D4A-9CDF-2A596E9F4F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6CF-4156-926E-4D075D07EC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E7BFF82-3E8E-438F-9BEF-7BD7F2D12CF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89A2D4-DC2B-4DF5-96FA-4F2CFFF81E3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6CF-4156-926E-4D075D07EC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8FE90A6-D6FB-40CB-AF15-FF0643B894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70EDFF-D4FA-4F5B-92F7-2B505DDEE50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6CF-4156-926E-4D075D07EC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774BBAB-9061-4581-AB19-D952284016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E7E9A32-2828-40B1-A042-BE4A3279CCE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6CF-4156-926E-4D075D07EC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869918A-AE88-4A52-9023-331B2D3040C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BB80FD-C2A0-4671-8648-4C1029CA76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6CF-4156-926E-4D075D07EC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CEC978F-A628-40D5-A961-D68D72FC7D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15CF61-3D82-4D40-B32E-A13278F6109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6CF-4156-926E-4D075D07EC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7D8C00-C145-4349-A43D-07071D6D5C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DC681E-91B6-435B-A1AE-44D450650E1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6CF-4156-926E-4D075D07E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CTEi!$B$4:$B$11</c:f>
              <c:strCache>
                <c:ptCount val="8"/>
                <c:pt idx="0">
                  <c:v>206</c:v>
                </c:pt>
                <c:pt idx="1">
                  <c:v>207</c:v>
                </c:pt>
                <c:pt idx="2">
                  <c:v>219</c:v>
                </c:pt>
                <c:pt idx="3">
                  <c:v>220</c:v>
                </c:pt>
                <c:pt idx="4">
                  <c:v>221</c:v>
                </c:pt>
                <c:pt idx="5">
                  <c:v>208</c:v>
                </c:pt>
                <c:pt idx="6">
                  <c:v>218</c:v>
                </c:pt>
                <c:pt idx="7">
                  <c:v>217</c:v>
                </c:pt>
              </c:strCache>
            </c:strRef>
          </c:cat>
          <c:val>
            <c:numRef>
              <c:f>CTEi!$F$4:$F$11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0.46250000000000002</c:v>
                </c:pt>
                <c:pt idx="6">
                  <c:v>0.67335</c:v>
                </c:pt>
                <c:pt idx="7">
                  <c:v>0.73514871794871794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CTEi!$H$4:$H$11</c15:f>
                <c15:dlblRangeCache>
                  <c:ptCount val="8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$ 92,5 </c:v>
                  </c:pt>
                  <c:pt idx="6">
                    <c:v> $ 134,7 </c:v>
                  </c:pt>
                  <c:pt idx="7">
                    <c:v> $ 143,4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6CF-4156-926E-4D075D07EC80}"/>
            </c:ext>
          </c:extLst>
        </c:ser>
        <c:ser>
          <c:idx val="1"/>
          <c:order val="1"/>
          <c:tx>
            <c:strRef>
              <c:f>CTEi!$E$3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3ABA5D-0D3C-44ED-BE29-B35C632F3D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7BB06E3-98D3-4B44-9442-41444129338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6CF-4156-926E-4D075D07EC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4B54F8-A7E2-451B-85F0-38EDC5CF649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7A8419-1B2B-4E91-844F-6E96E586F92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6CF-4156-926E-4D075D07EC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0C5F9C-88C8-42D3-82D5-EE627E742C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B2B4DF0-6FCC-4050-AD27-36154140F65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6CF-4156-926E-4D075D07EC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97B5E58-0362-4037-976D-5374C0F3182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DE6BD82-CB56-4012-909D-60BE017604F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6CF-4156-926E-4D075D07EC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4B0CB1-889C-4DA0-9EEB-A2F6F44FE74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4BFC10-8053-47C3-96C9-59EF30AFE6F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6CF-4156-926E-4D075D07EC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6983D3-C08F-4E69-A122-4B5AD0CB0A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9C4220-2620-4357-B841-9752AFA0C5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6CF-4156-926E-4D075D07EC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FE457EC-D549-4F8A-B300-6BDF5F7E352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8E3A2D5-9859-4385-9406-0589018D76F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6CF-4156-926E-4D075D07EC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27231E1-F893-4D00-B0BC-60179DEC344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352729-75B6-4A99-A78C-F4F565E2874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6CF-4156-926E-4D075D07E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CTEi!$B$4:$B$11</c:f>
              <c:strCache>
                <c:ptCount val="8"/>
                <c:pt idx="0">
                  <c:v>206</c:v>
                </c:pt>
                <c:pt idx="1">
                  <c:v>207</c:v>
                </c:pt>
                <c:pt idx="2">
                  <c:v>219</c:v>
                </c:pt>
                <c:pt idx="3">
                  <c:v>220</c:v>
                </c:pt>
                <c:pt idx="4">
                  <c:v>221</c:v>
                </c:pt>
                <c:pt idx="5">
                  <c:v>208</c:v>
                </c:pt>
                <c:pt idx="6">
                  <c:v>218</c:v>
                </c:pt>
                <c:pt idx="7">
                  <c:v>217</c:v>
                </c:pt>
              </c:strCache>
            </c:strRef>
          </c:cat>
          <c:val>
            <c:numRef>
              <c:f>CTEi!$E$4:$E$11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CTEi!$G$4:$G$11</c15:f>
                <c15:dlblRangeCache>
                  <c:ptCount val="8"/>
                  <c:pt idx="0">
                    <c:v> $ 55,0 </c:v>
                  </c:pt>
                  <c:pt idx="1">
                    <c:v> $ 60,0 </c:v>
                  </c:pt>
                  <c:pt idx="2">
                    <c:v> $ 110,0 </c:v>
                  </c:pt>
                  <c:pt idx="3">
                    <c:v> $ 95,0 </c:v>
                  </c:pt>
                  <c:pt idx="4">
                    <c:v> $ 95,0 </c:v>
                  </c:pt>
                  <c:pt idx="5">
                    <c:v> $ 200,0 </c:v>
                  </c:pt>
                  <c:pt idx="6">
                    <c:v> $ 200,0 </c:v>
                  </c:pt>
                  <c:pt idx="7">
                    <c:v> $ 195,0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56CF-4156-926E-4D075D07E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0F0F0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A65-4E6C-9C65-D9EA21230048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A65-4E6C-9C65-D9EA21230048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65-4E6C-9C65-D9EA21230048}"/>
                </c:ext>
              </c:extLst>
            </c:dLbl>
            <c:dLbl>
              <c:idx val="1"/>
              <c:layout>
                <c:manualLayout>
                  <c:x val="2.41786423863521E-2"/>
                  <c:y val="0.19780995400449633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 sz="1000"/>
                      <a:pPr/>
                      <a:t>[CELLRANGE]</a:t>
                    </a:fld>
                    <a:endParaRPr lang="en-US" sz="1000" baseline="0"/>
                  </a:p>
                  <a:p>
                    <a:fld id="{1EDD829E-365F-40B0-A1A4-BA7F3A0E7454}" type="VALUE">
                      <a:rPr lang="en-US" sz="14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A65-4E6C-9C65-D9EA21230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CTEi!$I$15:$J$15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CTEi!$K$12:$L$12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0.36685544554455446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CTEi!$I$16:$J$16</c15:f>
                <c15:dlblRangeCache>
                  <c:ptCount val="2"/>
                  <c:pt idx="0">
                    <c:v> $ 1.010,0 </c:v>
                  </c:pt>
                  <c:pt idx="1">
                    <c:v> $ 370,5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A65-4E6C-9C65-D9EA21230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64079358814059"/>
          <c:y val="5.1017591940704092E-2"/>
          <c:w val="0.70876921276982963"/>
          <c:h val="0.8664598808581691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CTEi!$F$3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427D361-E572-4DCB-89A4-3C2199739D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0691F99-A77B-4C1C-9079-CF816117355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A1A-4984-BBE4-BE64EE4476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C5DCD1-409F-4004-BC5C-E8799952A23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C2E79E9-6073-496F-85AA-0A59805CDA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A1A-4984-BBE4-BE64EE4476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D79004-9E4A-447F-B7F6-5FB683E2CAA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41E74FA-DC95-4AEC-9C45-54D1B06D213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A1A-4984-BBE4-BE64EE4476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C5C17A2-444B-449D-8082-3B7DBA5BF2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C1D251-8130-4242-B582-0A89D25DC9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A1A-4984-BBE4-BE64EE4476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5B4BB5-565C-4FA5-91C1-437B4206333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61DF0FB-E249-444F-B922-DFA5956D32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A1A-4984-BBE4-BE64EE4476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254F277-6891-4FF8-B8FB-33072AC7E1B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73B52A3-171B-490B-895D-5C0CDA877C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A1A-4984-BBE4-BE64EE4476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13CD75-1A42-4C0A-877A-EC47A2006B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338076-E4E5-4746-A3C6-73C6B2072C2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A1A-4984-BBE4-BE64EE4476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0A9464A-F9C9-4530-A2A9-5F625FE637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0ACA061-7CEC-441B-8FEA-B5C3F940F2D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A1A-4984-BBE4-BE64EE447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CTEi!$B$4:$B$11</c:f>
              <c:strCache>
                <c:ptCount val="8"/>
                <c:pt idx="0">
                  <c:v>206</c:v>
                </c:pt>
                <c:pt idx="1">
                  <c:v>219</c:v>
                </c:pt>
                <c:pt idx="2">
                  <c:v>220</c:v>
                </c:pt>
                <c:pt idx="3">
                  <c:v>221</c:v>
                </c:pt>
                <c:pt idx="4">
                  <c:v>208</c:v>
                </c:pt>
                <c:pt idx="5">
                  <c:v>218</c:v>
                </c:pt>
                <c:pt idx="6">
                  <c:v>207</c:v>
                </c:pt>
                <c:pt idx="7">
                  <c:v>217</c:v>
                </c:pt>
              </c:strCache>
            </c:strRef>
          </c:cat>
          <c:val>
            <c:numRef>
              <c:f>CTEi!$F$4:$F$11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0.46250000000000002</c:v>
                </c:pt>
                <c:pt idx="5">
                  <c:v>0.67335</c:v>
                </c:pt>
                <c:pt idx="6">
                  <c:v>0.75892814358737315</c:v>
                </c:pt>
                <c:pt idx="7">
                  <c:v>0.77736841814402824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CTEi!$H$4:$H$11</c15:f>
                <c15:dlblRangeCache>
                  <c:ptCount val="8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$ 92,5 </c:v>
                  </c:pt>
                  <c:pt idx="5">
                    <c:v> $ 134,7 </c:v>
                  </c:pt>
                  <c:pt idx="6">
                    <c:v> $ 205,0 </c:v>
                  </c:pt>
                  <c:pt idx="7">
                    <c:v> $ 180,3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6A1A-4984-BBE4-BE64EE4476EC}"/>
            </c:ext>
          </c:extLst>
        </c:ser>
        <c:ser>
          <c:idx val="1"/>
          <c:order val="1"/>
          <c:tx>
            <c:strRef>
              <c:f>CTEi!$E$3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37E83F-B5F0-4EA7-9E80-2F644E0084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19F77F-23E9-4C58-ABF5-D7439486D7A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A1A-4984-BBE4-BE64EE4476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849986-8288-477A-8634-8FDF1DCF5B1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33B69E-DF87-43A1-BAD0-137AF8377F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A1A-4984-BBE4-BE64EE4476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7115C9-5A48-42E1-9581-E020D31402E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732DED-387C-4B79-B5CF-77E50E6107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A1A-4984-BBE4-BE64EE4476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5292BB-BCB3-4F7E-831C-858A71188A3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B3B9975-0B15-4D93-893E-C2EB415B052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A1A-4984-BBE4-BE64EE4476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53A46B7-46C5-4009-AAAE-2DC76E6BB69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56E8A2-D0BA-4EFA-A375-07BE7BAA9D0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A1A-4984-BBE4-BE64EE4476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3EA0CBC-8ADF-4358-9EA0-E3474459B6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672995E-5351-4571-BEEC-40B09D68E31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A1A-4984-BBE4-BE64EE4476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365904-AEF2-4BFB-B02D-DDB95854936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15F1A0B-BDF7-4C38-AB2C-A449A35D0F2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A1A-4984-BBE4-BE64EE4476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59C3C09-62E4-478F-8FBD-9A493647D3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DD2F24F-2E65-400C-9060-7CE8F7844A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A1A-4984-BBE4-BE64EE447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CTEi!$B$4:$B$11</c:f>
              <c:strCache>
                <c:ptCount val="8"/>
                <c:pt idx="0">
                  <c:v>206</c:v>
                </c:pt>
                <c:pt idx="1">
                  <c:v>219</c:v>
                </c:pt>
                <c:pt idx="2">
                  <c:v>220</c:v>
                </c:pt>
                <c:pt idx="3">
                  <c:v>221</c:v>
                </c:pt>
                <c:pt idx="4">
                  <c:v>208</c:v>
                </c:pt>
                <c:pt idx="5">
                  <c:v>218</c:v>
                </c:pt>
                <c:pt idx="6">
                  <c:v>207</c:v>
                </c:pt>
                <c:pt idx="7">
                  <c:v>217</c:v>
                </c:pt>
              </c:strCache>
            </c:strRef>
          </c:cat>
          <c:val>
            <c:numRef>
              <c:f>CTEi!$E$4:$E$11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CTEi!$G$4:$G$11</c15:f>
                <c15:dlblRangeCache>
                  <c:ptCount val="8"/>
                  <c:pt idx="0">
                    <c:v> $ 55,0 </c:v>
                  </c:pt>
                  <c:pt idx="1">
                    <c:v> $ 110,0 </c:v>
                  </c:pt>
                  <c:pt idx="2">
                    <c:v> $ 95,0 </c:v>
                  </c:pt>
                  <c:pt idx="3">
                    <c:v> $ 176,0 </c:v>
                  </c:pt>
                  <c:pt idx="4">
                    <c:v> $ 200,0 </c:v>
                  </c:pt>
                  <c:pt idx="5">
                    <c:v> $ 200,0 </c:v>
                  </c:pt>
                  <c:pt idx="6">
                    <c:v> $ 270,1 </c:v>
                  </c:pt>
                  <c:pt idx="7">
                    <c:v> $ 232,0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6A1A-4984-BBE4-BE64EE447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846056483725236"/>
          <c:y val="1.3955115756191955E-2"/>
          <c:w val="0.60443126181775442"/>
          <c:h val="0.9489485582832072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ranking!$I$5:$I$38</c:f>
              <c:strCache>
                <c:ptCount val="34"/>
                <c:pt idx="0">
                  <c:v>CONTROL INTERNO</c:v>
                </c:pt>
                <c:pt idx="1">
                  <c:v>CORSOCUN</c:v>
                </c:pt>
                <c:pt idx="2">
                  <c:v>IPYBAC</c:v>
                </c:pt>
                <c:pt idx="3">
                  <c:v>SRÍA  HABITAT Y VIVIENDA</c:v>
                </c:pt>
                <c:pt idx="4">
                  <c:v>SRÍA INTEGRACION REGIONAL</c:v>
                </c:pt>
                <c:pt idx="5">
                  <c:v>SRÍA LA MUJER Y EQUIDAD DE GENE</c:v>
                </c:pt>
                <c:pt idx="6">
                  <c:v>SRÍA DLLO E INCLUSION SOCIAL</c:v>
                </c:pt>
                <c:pt idx="7">
                  <c:v>SRIA COMPETITIVIDAD Y DES.ECONOMICO</c:v>
                </c:pt>
                <c:pt idx="8">
                  <c:v>EPC</c:v>
                </c:pt>
                <c:pt idx="9">
                  <c:v>SRÍA MINAS ENERGÍA Y GAS</c:v>
                </c:pt>
                <c:pt idx="10">
                  <c:v>SECRETARIA GENERAL</c:v>
                </c:pt>
                <c:pt idx="11">
                  <c:v>SRÍA PRENSA Y COMUNICACIONES</c:v>
                </c:pt>
                <c:pt idx="12">
                  <c:v>IDECUT</c:v>
                </c:pt>
                <c:pt idx="13">
                  <c:v>SRÍA AGRICULTURA Y DES.RURAL</c:v>
                </c:pt>
                <c:pt idx="14">
                  <c:v>SRÍA EDUCACION</c:v>
                </c:pt>
                <c:pt idx="15">
                  <c:v>INDEPORTES</c:v>
                </c:pt>
                <c:pt idx="16">
                  <c:v>SRÍA PLANEACION</c:v>
                </c:pt>
                <c:pt idx="17">
                  <c:v>SECRETARIA JURIDICA</c:v>
                </c:pt>
                <c:pt idx="18">
                  <c:v>SRÍA DEL  AMBIENTE</c:v>
                </c:pt>
                <c:pt idx="19">
                  <c:v>UAE DE PENSIONES DEL DEP</c:v>
                </c:pt>
                <c:pt idx="20">
                  <c:v>SRÍA CTeI</c:v>
                </c:pt>
                <c:pt idx="21">
                  <c:v>SRÍA GOBIERNO</c:v>
                </c:pt>
                <c:pt idx="22">
                  <c:v>SRIA DE TRANSPORTE Y MOVILIDAD</c:v>
                </c:pt>
                <c:pt idx="23">
                  <c:v>IDACO</c:v>
                </c:pt>
                <c:pt idx="24">
                  <c:v>ICCU</c:v>
                </c:pt>
                <c:pt idx="25">
                  <c:v>SRÍA SALUD</c:v>
                </c:pt>
                <c:pt idx="26">
                  <c:v>SRÍA FUNCION PUBLICA</c:v>
                </c:pt>
                <c:pt idx="27">
                  <c:v>AGENCIA DPTAL PARA LA PAZ Y POSTCONFLICT</c:v>
                </c:pt>
                <c:pt idx="28">
                  <c:v>ALTA CONSEJERÍA PARA LA FELICIDAD</c:v>
                </c:pt>
                <c:pt idx="29">
                  <c:v>UAE GESTION DEL RIESGO DE DESASTRES</c:v>
                </c:pt>
                <c:pt idx="30">
                  <c:v>SRÍA ASUNTOS INTERNACIONALES</c:v>
                </c:pt>
                <c:pt idx="31">
                  <c:v>SRÍA TIC</c:v>
                </c:pt>
                <c:pt idx="32">
                  <c:v>SECRETARIA HACIENDA</c:v>
                </c:pt>
                <c:pt idx="33">
                  <c:v>BENEFICENCIA DE CUND.</c:v>
                </c:pt>
              </c:strCache>
            </c:strRef>
          </c:cat>
          <c:val>
            <c:numRef>
              <c:f>ranking!$L$5:$L$38</c:f>
              <c:numCache>
                <c:formatCode>0.0%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1.8932058769004086E-3</c:v>
                </c:pt>
                <c:pt idx="7">
                  <c:v>5.4185870357574498E-3</c:v>
                </c:pt>
                <c:pt idx="8" formatCode="0.00%">
                  <c:v>9.832406699787891E-3</c:v>
                </c:pt>
                <c:pt idx="9">
                  <c:v>2.250963312501348E-2</c:v>
                </c:pt>
                <c:pt idx="10">
                  <c:v>2.9157446808510637E-2</c:v>
                </c:pt>
                <c:pt idx="11">
                  <c:v>4.5157894736842112E-2</c:v>
                </c:pt>
                <c:pt idx="12">
                  <c:v>5.6816607846419183E-2</c:v>
                </c:pt>
                <c:pt idx="13">
                  <c:v>6.7578946781638782E-2</c:v>
                </c:pt>
                <c:pt idx="14">
                  <c:v>7.1650525987144845E-2</c:v>
                </c:pt>
                <c:pt idx="15">
                  <c:v>8.5363373539051005E-2</c:v>
                </c:pt>
                <c:pt idx="16">
                  <c:v>8.6294416243654803E-2</c:v>
                </c:pt>
                <c:pt idx="17">
                  <c:v>9.0909090909090898E-2</c:v>
                </c:pt>
                <c:pt idx="18">
                  <c:v>9.2042531428311383E-2</c:v>
                </c:pt>
                <c:pt idx="19">
                  <c:v>9.2758854462502524E-2</c:v>
                </c:pt>
                <c:pt idx="20">
                  <c:v>9.6536201075403283E-2</c:v>
                </c:pt>
                <c:pt idx="21">
                  <c:v>0.10373086517950759</c:v>
                </c:pt>
                <c:pt idx="22">
                  <c:v>0.12684303253867754</c:v>
                </c:pt>
                <c:pt idx="23">
                  <c:v>0.13428430430514071</c:v>
                </c:pt>
                <c:pt idx="24">
                  <c:v>0.17358942046125916</c:v>
                </c:pt>
                <c:pt idx="25">
                  <c:v>0.18521482051883406</c:v>
                </c:pt>
                <c:pt idx="26">
                  <c:v>0.20791100123609393</c:v>
                </c:pt>
                <c:pt idx="27">
                  <c:v>0.24000000000000002</c:v>
                </c:pt>
                <c:pt idx="28">
                  <c:v>0.25</c:v>
                </c:pt>
                <c:pt idx="29">
                  <c:v>0.25069583475755658</c:v>
                </c:pt>
                <c:pt idx="30">
                  <c:v>0.25528654612319951</c:v>
                </c:pt>
                <c:pt idx="31">
                  <c:v>0.30052412280914925</c:v>
                </c:pt>
                <c:pt idx="32">
                  <c:v>0.47</c:v>
                </c:pt>
                <c:pt idx="33">
                  <c:v>0.49067501645827327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085-4681-9833-02B8887B0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566778303"/>
        <c:axId val="1566780383"/>
        <c:axId val="0"/>
      </c:bar3DChart>
      <c:catAx>
        <c:axId val="156677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66780383"/>
        <c:crosses val="autoZero"/>
        <c:auto val="1"/>
        <c:lblAlgn val="ctr"/>
        <c:lblOffset val="100"/>
        <c:noMultiLvlLbl val="0"/>
      </c:catAx>
      <c:valAx>
        <c:axId val="1566780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6677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6DC-425D-8276-A73B6C94AB7F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6DC-425D-8276-A73B6C94AB7F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6DC-425D-8276-A73B6C94AB7F}"/>
                </c:ext>
              </c:extLst>
            </c:dLbl>
            <c:dLbl>
              <c:idx val="1"/>
              <c:layout>
                <c:manualLayout>
                  <c:x val="3.3090512422643929E-2"/>
                  <c:y val="0.103508916279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6DC-425D-8276-A73B6C94A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CTEi!$I$15:$J$15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CTEi!$K$12:$L$12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0.45774424604621589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CTEi!$I$16:$J$16</c15:f>
                <c15:dlblRangeCache>
                  <c:ptCount val="2"/>
                  <c:pt idx="0">
                    <c:v> $ 1.338,1 </c:v>
                  </c:pt>
                  <c:pt idx="1">
                    <c:v> $ 612,5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6DC-425D-8276-A73B6C94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30663392592292"/>
          <c:y val="2.7891218142579281E-2"/>
          <c:w val="0.66272777366751801"/>
          <c:h val="0.89208474764927248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COMPETITIVIDAD!$F$3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889177-83B7-41B5-BEBB-153F62227D0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A03930-939E-4D43-9198-AA128CA0F6B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010-4B0E-BD81-D07F4C9517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C949ED-3E14-4D7A-83DA-60C6802EA8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BA89E6-3D5E-4571-9FFF-0F6ADD2AC5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010-4B0E-BD81-D07F4C9517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F4579A-4CAC-460F-90AF-F16FCFB565E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6EAAF0B-D923-47E1-89D3-DD6B50B831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010-4B0E-BD81-D07F4C9517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6EEDBA-81D2-478B-A77B-E2E21781209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34FFA71-170D-4FB0-A6A3-61EB39BAA3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010-4B0E-BD81-D07F4C9517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7196B0-FD91-4B98-8B39-524B25F49B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2D6524C-48B6-4B7A-A052-F620EC86A57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010-4B0E-BD81-D07F4C9517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6297E67-2AE7-4CF2-8A72-D31F4E3A247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A0AE450-4A41-40E4-95DF-524B10DA7D7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010-4B0E-BD81-D07F4C9517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BAACE55-92BE-4F17-8267-30B9F9AB49C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660644-E48F-4E70-BAC2-C8D7BE46D1E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010-4B0E-BD81-D07F4C9517D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CBA9AE4-3979-4A40-858E-76AAFAB33B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20B042-768D-49FC-B1BF-EB9860F877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010-4B0E-BD81-D07F4C9517D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50FF20E-8791-49A3-99D4-AFCE13ACA2A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69D88B-1BDE-4FFA-9C72-E2C9D9B89F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010-4B0E-BD81-D07F4C9517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C866969-0096-46EE-AECB-AC86C03560A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4C238C-E3E3-4A3E-A32D-C0C4309779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010-4B0E-BD81-D07F4C9517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814073-69BD-4B51-A12C-62DE6F2390C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5FE069-EDBA-46C2-8674-94CCCCD4F42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010-4B0E-BD81-D07F4C9517D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DB31FD2-DF00-4EB5-826C-17543798E1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029E6E-FFBB-4975-9E63-423533106B4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010-4B0E-BD81-D07F4C9517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DB248C5-3424-4D6F-B79C-42B62FAF0C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A8711C-E93E-4BF6-AAF9-D371A28A28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010-4B0E-BD81-D07F4C951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COMPETITIVIDAD!$B$4:$B$16</c:f>
              <c:strCache>
                <c:ptCount val="13"/>
                <c:pt idx="0">
                  <c:v>049</c:v>
                </c:pt>
                <c:pt idx="1">
                  <c:v>188</c:v>
                </c:pt>
                <c:pt idx="2">
                  <c:v>198</c:v>
                </c:pt>
                <c:pt idx="3">
                  <c:v>236</c:v>
                </c:pt>
                <c:pt idx="4">
                  <c:v>237</c:v>
                </c:pt>
                <c:pt idx="5">
                  <c:v>251</c:v>
                </c:pt>
                <c:pt idx="6">
                  <c:v>320</c:v>
                </c:pt>
                <c:pt idx="7">
                  <c:v>331</c:v>
                </c:pt>
                <c:pt idx="8">
                  <c:v>332</c:v>
                </c:pt>
                <c:pt idx="9">
                  <c:v>253</c:v>
                </c:pt>
                <c:pt idx="10">
                  <c:v>197</c:v>
                </c:pt>
                <c:pt idx="11">
                  <c:v>196</c:v>
                </c:pt>
                <c:pt idx="12">
                  <c:v>252</c:v>
                </c:pt>
              </c:strCache>
            </c:strRef>
          </c:cat>
          <c:val>
            <c:numRef>
              <c:f>COMPETITIVIDAD!$F$4:$F$16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9.3615384615384614E-2</c:v>
                </c:pt>
                <c:pt idx="10">
                  <c:v>0.1586009142857143</c:v>
                </c:pt>
                <c:pt idx="11">
                  <c:v>0.20881658633539749</c:v>
                </c:pt>
                <c:pt idx="12">
                  <c:v>0.45098829383869665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COMPETITIVIDAD!$H$4:$H$16</c15:f>
                <c15:dlblRangeCache>
                  <c:ptCount val="13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$ 121,7 </c:v>
                  </c:pt>
                  <c:pt idx="10">
                    <c:v> $ 2.220,4 </c:v>
                  </c:pt>
                  <c:pt idx="11">
                    <c:v> $ 3.929,0 </c:v>
                  </c:pt>
                  <c:pt idx="12">
                    <c:v> $ 3.143,6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2010-4B0E-BD81-D07F4C9517D8}"/>
            </c:ext>
          </c:extLst>
        </c:ser>
        <c:ser>
          <c:idx val="1"/>
          <c:order val="1"/>
          <c:tx>
            <c:strRef>
              <c:f>COMPETITIVIDAD!$E$3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E07494-4508-4082-AA98-3D005A797EB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0715B01-68D7-46DD-A986-A0A7F215A5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010-4B0E-BD81-D07F4C9517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0CE212-9B47-4C26-BDF1-E812B941A51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8F2FF79-AE05-4405-B193-EAC2ABFE3A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010-4B0E-BD81-D07F4C9517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805FE6C-CCD4-4796-84D5-1CF5532535E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02B071-3800-4F88-8543-5A0F1CC97AA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010-4B0E-BD81-D07F4C9517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A18CC3C-D0CF-4745-B7C6-F0C6D33747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256946-B2FE-4BD1-BE40-F511A78F24D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010-4B0E-BD81-D07F4C9517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061CF1-33EA-4195-AD37-EAC720130B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E64539-FF64-4A4F-BB9E-ACED396001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010-4B0E-BD81-D07F4C9517D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93AE6E8-95AD-4EAA-B5F4-BC2387246F2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548C27-B987-4AB0-8512-16EA15DBE65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010-4B0E-BD81-D07F4C9517D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D5FD51-27E9-4729-B386-A3A74376764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6543509-D561-44DC-BF9A-112D64072F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010-4B0E-BD81-D07F4C9517D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7B3F5E8-FF8A-426E-87E8-2E0CCB2DF19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64E40FD-D2CC-4B5F-A6F0-5A418BEDF4A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010-4B0E-BD81-D07F4C9517D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3844CB3-059F-40E0-A9DC-C4681366ED7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985CB8C-23B9-4E99-BAE3-A5CDB82AD5D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010-4B0E-BD81-D07F4C9517D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E8D50AB-F0F4-4B62-A4AD-D10CE2595D9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E2880BE-1E07-42E8-86FD-828ED7E0181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010-4B0E-BD81-D07F4C9517D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0C2901-118B-44B5-87AA-C86C9D700A8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8E9560-D215-4115-B588-68D69D1E3B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010-4B0E-BD81-D07F4C9517D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B419962-A59B-41C3-825C-9FDCDC7383E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448B7A-5DC8-49B0-A0C8-0D8480F406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010-4B0E-BD81-D07F4C9517D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7FD44C5-7B34-4116-ABE1-E7D5F13719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97C1B2-08E0-41AE-86B7-98922C4D9C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010-4B0E-BD81-D07F4C951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COMPETITIVIDAD!$B$4:$B$16</c:f>
              <c:strCache>
                <c:ptCount val="13"/>
                <c:pt idx="0">
                  <c:v>049</c:v>
                </c:pt>
                <c:pt idx="1">
                  <c:v>188</c:v>
                </c:pt>
                <c:pt idx="2">
                  <c:v>198</c:v>
                </c:pt>
                <c:pt idx="3">
                  <c:v>236</c:v>
                </c:pt>
                <c:pt idx="4">
                  <c:v>237</c:v>
                </c:pt>
                <c:pt idx="5">
                  <c:v>251</c:v>
                </c:pt>
                <c:pt idx="6">
                  <c:v>320</c:v>
                </c:pt>
                <c:pt idx="7">
                  <c:v>331</c:v>
                </c:pt>
                <c:pt idx="8">
                  <c:v>332</c:v>
                </c:pt>
                <c:pt idx="9">
                  <c:v>253</c:v>
                </c:pt>
                <c:pt idx="10">
                  <c:v>197</c:v>
                </c:pt>
                <c:pt idx="11">
                  <c:v>196</c:v>
                </c:pt>
                <c:pt idx="12">
                  <c:v>252</c:v>
                </c:pt>
              </c:strCache>
            </c:strRef>
          </c:cat>
          <c:val>
            <c:numRef>
              <c:f>COMPETITIVIDAD!$E$4:$E$16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COMPETITIVIDAD!$G$4:$G$16</c15:f>
                <c15:dlblRangeCache>
                  <c:ptCount val="13"/>
                  <c:pt idx="0">
                    <c:v> $ 2.500,0 </c:v>
                  </c:pt>
                  <c:pt idx="1">
                    <c:v> $ 400,0 </c:v>
                  </c:pt>
                  <c:pt idx="2">
                    <c:v> $ 600,0 </c:v>
                  </c:pt>
                  <c:pt idx="3">
                    <c:v> $ 2.000,0 </c:v>
                  </c:pt>
                  <c:pt idx="4">
                    <c:v> $ 3.693,8 </c:v>
                  </c:pt>
                  <c:pt idx="5">
                    <c:v> $ 2.000,0 </c:v>
                  </c:pt>
                  <c:pt idx="6">
                    <c:v> $ 5.450,0 </c:v>
                  </c:pt>
                  <c:pt idx="7">
                    <c:v> $ 1.850,5 </c:v>
                  </c:pt>
                  <c:pt idx="8">
                    <c:v> $ 3.244,7 </c:v>
                  </c:pt>
                  <c:pt idx="9">
                    <c:v> $ 1.300,0 </c:v>
                  </c:pt>
                  <c:pt idx="10">
                    <c:v> $ 14.000,0 </c:v>
                  </c:pt>
                  <c:pt idx="11">
                    <c:v> $ 18.815,6 </c:v>
                  </c:pt>
                  <c:pt idx="12">
                    <c:v> $ 6.970,4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2010-4B0E-BD81-D07F4C951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C40-4C9C-A740-8DEBFF067846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C40-4C9C-A740-8DEBFF067846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C40-4C9C-A740-8DEBFF067846}"/>
                </c:ext>
              </c:extLst>
            </c:dLbl>
            <c:dLbl>
              <c:idx val="1"/>
              <c:layout>
                <c:manualLayout>
                  <c:x val="4.9184072665665893E-2"/>
                  <c:y val="-6.46091614910949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000"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C40-4C9C-A740-8DEBFF067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COMPETITIVIDAD!$I$19:$J$19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COMPETITIVIDAD!$K$16:$L$16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0.14985580049563907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COMPETITIVIDAD!$I$20:$J$20</c15:f>
                <c15:dlblRangeCache>
                  <c:ptCount val="2"/>
                  <c:pt idx="0">
                    <c:v> $ 62.825,0 </c:v>
                  </c:pt>
                  <c:pt idx="1">
                    <c:v> $ 9.414,7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C40-4C9C-A740-8DEBFF067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19174485987404"/>
          <c:y val="4.6019404161822541E-2"/>
          <c:w val="0.57727996327813424"/>
          <c:h val="0.87878068427201539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COMPETITIVIDAD!$F$3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077DA2-081D-48A4-ADAA-7E44CCE6408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3BF6B7E-DC39-4DA8-B4F1-19B1B5D803C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A81-4E49-8ABD-A09B2CCF1B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0B8799-ECF3-4A4E-B74C-DE341E2CC9C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D52BDE-3263-44C5-8D23-BD20330667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A81-4E49-8ABD-A09B2CCF1B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8CC5F9-702A-4BF4-BFD1-C89A17406A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D6F8B17-EC6F-4EC9-A1B7-D347DDE365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A81-4E49-8ABD-A09B2CCF1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DA5B21-18C8-413B-8AC4-347E6BD778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982A749-DC09-4C8C-8D2C-6BE87CC81E0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A81-4E49-8ABD-A09B2CCF1B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441C76-D436-44D0-83B9-9B6570171E7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7BA3EF9-9413-4191-A733-503988970C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A81-4E49-8ABD-A09B2CCF1B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842A1DB-CCB7-492B-9B99-D10E34E2ED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ABC104-60EC-46AC-A015-472858B65A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A81-4E49-8ABD-A09B2CCF1B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228CE33-7193-40D2-9F68-594A3C55C5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61C9E92-3193-471F-A46B-AE93ABE1BC3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A81-4E49-8ABD-A09B2CCF1BF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47CADD1-FB26-4808-A360-E543A317B52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5AEC46A-358E-4276-9A76-0DC32F47EE7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A81-4E49-8ABD-A09B2CCF1BF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AD5D7C6-11A4-490F-A958-93A210A9BC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D15EF75-65EA-40D6-ADDB-D067581563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A81-4E49-8ABD-A09B2CCF1BF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F99EDA6-3225-4BEF-93F1-4C5CC069D1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7A99FDA-E50A-4942-82B6-FFFF8B1A430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A81-4E49-8ABD-A09B2CCF1BF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14B955E-35BD-4A06-9A7C-A93AE4524D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97E2FCF-B0E0-4FED-BCEB-0B63404B9C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A81-4E49-8ABD-A09B2CCF1BF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341CCF5-082E-4558-ADD9-14853FF49FF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016A264-CA88-4C7B-AB68-863C18A339B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A81-4E49-8ABD-A09B2CCF1BF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6B24BC7-D1F7-42F0-A344-37B1CE1B62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83F654A-91C9-4335-80DD-BD8D6D43FC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A81-4E49-8ABD-A09B2CCF1BF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528EF83-3A10-45B7-90C5-167CEC210FC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DE2001-AF33-4B56-AE0E-BF34D1F9567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A81-4E49-8ABD-A09B2CCF1BF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1915272-4937-4EFA-9713-B01DDD65B4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808236-DBA7-40CC-BEF9-B7C414A13B4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A81-4E49-8ABD-A09B2CCF1BF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A9D509B-B5F4-4F3A-AD94-8388EC16D80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081919-6CBA-43EC-8740-A9364FBEDDA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A81-4E49-8ABD-A09B2CCF1BF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13CEF768-D445-4A62-B99F-2C149D48898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2631554-2CCC-4C47-838A-1AD7EDB85D8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A81-4E49-8ABD-A09B2CCF1BF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D9F05EB-22E9-436B-AE3A-9AE123512F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69A4C2-BE29-4B68-9374-0C3DDC94A4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A81-4E49-8ABD-A09B2CCF1BFB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E9E198D7-D773-4FC6-9B72-4D36AA3DB8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8C043E-A134-444B-9318-D5EBDA1F0C4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A81-4E49-8ABD-A09B2CCF1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COMPETITIVIDAD!$B$4:$B$22</c:f>
              <c:strCache>
                <c:ptCount val="19"/>
                <c:pt idx="0">
                  <c:v>274</c:v>
                </c:pt>
                <c:pt idx="1">
                  <c:v>190</c:v>
                </c:pt>
                <c:pt idx="2">
                  <c:v>204</c:v>
                </c:pt>
                <c:pt idx="3">
                  <c:v>276</c:v>
                </c:pt>
                <c:pt idx="4">
                  <c:v>275</c:v>
                </c:pt>
                <c:pt idx="5">
                  <c:v>250</c:v>
                </c:pt>
                <c:pt idx="6">
                  <c:v>262</c:v>
                </c:pt>
                <c:pt idx="7">
                  <c:v>188</c:v>
                </c:pt>
                <c:pt idx="8">
                  <c:v>251</c:v>
                </c:pt>
                <c:pt idx="9">
                  <c:v>237</c:v>
                </c:pt>
                <c:pt idx="10">
                  <c:v>236</c:v>
                </c:pt>
                <c:pt idx="11">
                  <c:v>320</c:v>
                </c:pt>
                <c:pt idx="12">
                  <c:v>331</c:v>
                </c:pt>
                <c:pt idx="13">
                  <c:v>197</c:v>
                </c:pt>
                <c:pt idx="14">
                  <c:v>332</c:v>
                </c:pt>
                <c:pt idx="15">
                  <c:v>253</c:v>
                </c:pt>
                <c:pt idx="16">
                  <c:v>196</c:v>
                </c:pt>
                <c:pt idx="17">
                  <c:v>198</c:v>
                </c:pt>
                <c:pt idx="18">
                  <c:v>252</c:v>
                </c:pt>
              </c:strCache>
            </c:strRef>
          </c:cat>
          <c:val>
            <c:numRef>
              <c:f>COMPETITIVIDAD!$F$4:$F$22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9.6539686956521736E-2</c:v>
                </c:pt>
                <c:pt idx="14">
                  <c:v>0.15605790653468293</c:v>
                </c:pt>
                <c:pt idx="15">
                  <c:v>0.16990002321568182</c:v>
                </c:pt>
                <c:pt idx="16">
                  <c:v>0.39497388623226065</c:v>
                </c:pt>
                <c:pt idx="17">
                  <c:v>0.53844584615384616</c:v>
                </c:pt>
                <c:pt idx="18">
                  <c:v>0.87586446560706366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COMPETITIVIDAD!$H$4:$H$22</c15:f>
                <c15:dlblRangeCache>
                  <c:ptCount val="1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$ 2.220,4 </c:v>
                  </c:pt>
                  <c:pt idx="14">
                    <c:v> $ 600,0 </c:v>
                  </c:pt>
                  <c:pt idx="15">
                    <c:v> $ 248,5 </c:v>
                  </c:pt>
                  <c:pt idx="16">
                    <c:v> $ 16.041,6 </c:v>
                  </c:pt>
                  <c:pt idx="17">
                    <c:v> $ 700,0 </c:v>
                  </c:pt>
                  <c:pt idx="18">
                    <c:v> $ 27.208,6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EA81-4E49-8ABD-A09B2CCF1BFB}"/>
            </c:ext>
          </c:extLst>
        </c:ser>
        <c:ser>
          <c:idx val="1"/>
          <c:order val="1"/>
          <c:tx>
            <c:strRef>
              <c:f>COMPETITIVIDAD!$E$3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E556A97-DE4E-4C78-9033-8D8E116F74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E5AEFDF-F317-4E7B-9B55-7707E2BA9B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A81-4E49-8ABD-A09B2CCF1B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5B9B39-1110-4604-85D4-37F07AF5F8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558BA31-63DA-487C-ACD4-EFCE3DF2186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A81-4E49-8ABD-A09B2CCF1B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F5E37A-00A6-4542-A882-EDEF1ED4B0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03FE6A8-AC31-4DBD-875C-CE0C035B046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A81-4E49-8ABD-A09B2CCF1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729A05-015A-457B-B628-76463C9949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362D089-3FBD-41DD-96C7-798BFB46B56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A81-4E49-8ABD-A09B2CCF1B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9329EB-7D61-4824-9248-DF7C203F4E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9D8D73E-E5D0-4A2F-A8F1-65659B6412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A81-4E49-8ABD-A09B2CCF1BF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0A9B54-2EFB-4646-9875-00387B01F79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46DE70-F92A-4696-9F91-09F15A4DB6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A81-4E49-8ABD-A09B2CCF1BF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0A37AE-4F32-42F3-A950-7D6BFC2E99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01289A0-F4D0-4532-8D78-95F428358F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A81-4E49-8ABD-A09B2CCF1BF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B6A922-2E20-45D3-AB9C-03E2CCE7D9C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68BBF28-DE71-4C47-A0A0-433B67CE64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A81-4E49-8ABD-A09B2CCF1BF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3B8D3ED-4D99-4CEF-86A3-368D7DCAD3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4A3616E-11B0-4E82-BCF1-FD0245C0B2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A81-4E49-8ABD-A09B2CCF1BF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5F62B09-53F7-4225-B3B9-15E958D019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31A7D8-8497-4760-8A21-621976C311A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EA81-4E49-8ABD-A09B2CCF1BF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30C495-1C14-4B3E-8661-C6624CC05A1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1F0FE60-E56F-4213-BD90-CC5CEF9A779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A81-4E49-8ABD-A09B2CCF1BF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2FD9126-28F6-4855-B1AF-F8A434EF385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44CE52-52D1-4691-9AA4-D73CBA926C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A81-4E49-8ABD-A09B2CCF1BF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557DE20-6601-4D1A-8827-397C4F7096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77182A1-5C4B-4D55-A66D-8A198FF68BA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A81-4E49-8ABD-A09B2CCF1BFB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24B948-595B-4761-AEC9-A46E292F5D3A}" type="CELLRANGE">
                      <a:rPr lang="es-CO"/>
                      <a:pPr algn="l">
                        <a:defRPr sz="800"/>
                      </a:pPr>
                      <a:t>[CELLRANGE]</a:t>
                    </a:fld>
                    <a:r>
                      <a:rPr lang="es-CO" baseline="0"/>
                      <a:t>; </a:t>
                    </a:r>
                    <a:fld id="{51C6E7F8-6BF2-4F91-8F59-FE7C2AC26A9F}" type="VALUE">
                      <a:rPr lang="es-CO" baseline="0"/>
                      <a:pPr algn="l">
                        <a:defRPr sz="800"/>
                      </a:pPr>
                      <a:t>[VALOR]</a:t>
                    </a:fld>
                    <a:endParaRPr lang="es-CO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EA81-4E49-8ABD-A09B2CCF1BF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72226B8-E528-4A88-81E0-5C5ECFCBC9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F98C2B-AE7C-42C3-8297-B9FB4124FA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EA81-4E49-8ABD-A09B2CCF1BF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A17CD80-C267-4E89-8F63-E8E34252D6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A323FD0-803D-41EF-8FF5-F5AF74456B9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EA81-4E49-8ABD-A09B2CCF1BF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EE760BF-1DD1-4349-BAD1-7B050B2C783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406B43-6088-4609-90BA-78D62B70563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EA81-4E49-8ABD-A09B2CCF1BFB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BA948100-8708-4041-AEDD-AA944D7DB29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EAF9FF4-660F-4D8B-9DCB-E103124B61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EA81-4E49-8ABD-A09B2CCF1BFB}"/>
                </c:ext>
              </c:extLst>
            </c:dLbl>
            <c:dLbl>
              <c:idx val="18"/>
              <c:layout>
                <c:manualLayout>
                  <c:x val="-3.8521560699515144E-2"/>
                  <c:y val="-9.6486141471728241E-3"/>
                </c:manualLayout>
              </c:layout>
              <c:tx>
                <c:rich>
                  <a:bodyPr/>
                  <a:lstStyle/>
                  <a:p>
                    <a:fld id="{86572A1A-E278-4FB6-AB7D-E42D1CFD7C5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29B13BE-9902-4B94-9A01-7527F981D5E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13436087827136"/>
                      <c:h val="5.43463540890108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EA81-4E49-8ABD-A09B2CCF1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COMPETITIVIDAD!$B$4:$B$22</c:f>
              <c:strCache>
                <c:ptCount val="19"/>
                <c:pt idx="0">
                  <c:v>274</c:v>
                </c:pt>
                <c:pt idx="1">
                  <c:v>190</c:v>
                </c:pt>
                <c:pt idx="2">
                  <c:v>204</c:v>
                </c:pt>
                <c:pt idx="3">
                  <c:v>276</c:v>
                </c:pt>
                <c:pt idx="4">
                  <c:v>275</c:v>
                </c:pt>
                <c:pt idx="5">
                  <c:v>250</c:v>
                </c:pt>
                <c:pt idx="6">
                  <c:v>262</c:v>
                </c:pt>
                <c:pt idx="7">
                  <c:v>188</c:v>
                </c:pt>
                <c:pt idx="8">
                  <c:v>251</c:v>
                </c:pt>
                <c:pt idx="9">
                  <c:v>237</c:v>
                </c:pt>
                <c:pt idx="10">
                  <c:v>236</c:v>
                </c:pt>
                <c:pt idx="11">
                  <c:v>320</c:v>
                </c:pt>
                <c:pt idx="12">
                  <c:v>331</c:v>
                </c:pt>
                <c:pt idx="13">
                  <c:v>197</c:v>
                </c:pt>
                <c:pt idx="14">
                  <c:v>332</c:v>
                </c:pt>
                <c:pt idx="15">
                  <c:v>253</c:v>
                </c:pt>
                <c:pt idx="16">
                  <c:v>196</c:v>
                </c:pt>
                <c:pt idx="17">
                  <c:v>198</c:v>
                </c:pt>
                <c:pt idx="18">
                  <c:v>252</c:v>
                </c:pt>
              </c:strCache>
            </c:strRef>
          </c:cat>
          <c:val>
            <c:numRef>
              <c:f>COMPETITIVIDAD!$E$4:$E$22</c:f>
              <c:numCache>
                <c:formatCode>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COMPETITIVIDAD!$G$4:$G$22</c15:f>
                <c15:dlblRangeCache>
                  <c:ptCount val="1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$ 400,0 </c:v>
                  </c:pt>
                  <c:pt idx="8">
                    <c:v> $ 2.000,0 </c:v>
                  </c:pt>
                  <c:pt idx="9">
                    <c:v> $ 3.693,8 </c:v>
                  </c:pt>
                  <c:pt idx="10">
                    <c:v> $ 2.000,0 </c:v>
                  </c:pt>
                  <c:pt idx="11">
                    <c:v> $ 8.900,0 </c:v>
                  </c:pt>
                  <c:pt idx="12">
                    <c:v> $ 1.850,5 </c:v>
                  </c:pt>
                  <c:pt idx="13">
                    <c:v> $ 23.000,0 </c:v>
                  </c:pt>
                  <c:pt idx="14">
                    <c:v> $ 3.844,7 </c:v>
                  </c:pt>
                  <c:pt idx="15">
                    <c:v> $ 1.462,7 </c:v>
                  </c:pt>
                  <c:pt idx="16">
                    <c:v> $ 40.614,2 </c:v>
                  </c:pt>
                  <c:pt idx="17">
                    <c:v> $ 1.300,0 </c:v>
                  </c:pt>
                  <c:pt idx="18">
                    <c:v> $ 31.064,9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EA81-4E49-8ABD-A09B2CCF1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A2-40F1-9004-E4701C016F7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FA2-40F1-9004-E4701C016F7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FA2-40F1-9004-E4701C016F7D}"/>
                </c:ext>
              </c:extLst>
            </c:dLbl>
            <c:dLbl>
              <c:idx val="1"/>
              <c:layout>
                <c:manualLayout>
                  <c:x val="3.3090512422643929E-2"/>
                  <c:y val="0.103508916279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FA2-40F1-9004-E4701C016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COMPETITIVIDAD!$I$25:$J$25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COMPETITIVIDAD!$K$16:$L$16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0.39139896259958357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COMPETITIVIDAD!$I$26:$J$26</c15:f>
                <c15:dlblRangeCache>
                  <c:ptCount val="2"/>
                  <c:pt idx="0">
                    <c:v> $ 120.130,8 </c:v>
                  </c:pt>
                  <c:pt idx="1">
                    <c:v> $ 47.019,1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FA2-40F1-9004-E4701C016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6.3812255530359546E-2"/>
          <c:w val="0.35920410450782425"/>
          <c:h val="0.877896992513241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'DESARROLLO SOCI'!$F$3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BB82E2-CC76-48C2-B3E9-FA1A772242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856067-69B9-4CB3-95B8-384359EB64E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BB-441B-9E75-BAFD7C2197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26CD6A-F2E0-4361-B0C6-3873610A5F9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E2AC93-54A7-43DC-897B-BCDDE5AC9F8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BB-441B-9E75-BAFD7C2197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16EAF0-AE0B-4AF0-B4B5-FC90BE4098D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55D44B-E7E3-4AA0-92CA-829576D25EF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BB-441B-9E75-BAFD7C2197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C5F6D0A-50A7-4361-8A9A-9DC9797B1E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6A33FC-024F-44EE-9BBF-BE1A4BC9B5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BB-441B-9E75-BAFD7C2197E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6ABF6FB-6E9A-412E-BF77-2B2CC676DE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EDC3056-75F2-4D8B-93B5-978A29D4821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BB-441B-9E75-BAFD7C2197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1919D8-0B48-45CA-85C6-039A083C35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2168B2-7D9E-4842-8BB3-045FD606AA5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BB-441B-9E75-BAFD7C2197E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39EC26F-F207-4CAF-9E24-64861D645DF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5F94347-E29B-4F11-BA0E-A5228411F5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BB-441B-9E75-BAFD7C2197E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A7F50D5-3566-4330-9C33-0753FAA626A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EFB8CC0-C800-4C12-BC78-E55697E630A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BB-441B-9E75-BAFD7C2197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F461CC3-3F12-432F-8BE0-51F7B7DF3E6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61FC1F-4D29-486B-A3CE-45A3ED06B6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BBB-441B-9E75-BAFD7C2197E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AC880DC-A507-4FD4-B518-53F3595540F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54D4CA6-2823-4A29-9E9B-4601BBA8D10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BB-441B-9E75-BAFD7C2197E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F371771-C405-41CC-8E9D-4067B21A3B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1C4CD2-C8FD-40B8-806F-2AE57C4072A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BB-441B-9E75-BAFD7C2197E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268A13C-9A77-4C27-8BCF-8FD700B30A1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0874A1-F4BB-4256-884F-B15F62BC43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BB-441B-9E75-BAFD7C2197E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BDB9D51-DE10-4483-8DEB-352186391F1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FBB1751-8A9F-4D90-8183-7C4D1387D10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BB-441B-9E75-BAFD7C2197E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1FA2098E-A57D-487D-8588-82D70E074EE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EFB4E1C-465D-4F72-B3D5-762D927F0E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BB-441B-9E75-BAFD7C2197E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606D6C3-6D98-4EC9-92D7-99442D638EB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53920B-83FE-4015-9A1D-BD6C8846DB3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BB-441B-9E75-BAFD7C2197E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CA91BDB-8788-4894-A753-68778C68876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342D164-9B60-4B99-8825-9FB94BAA3B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BB-441B-9E75-BAFD7C2197E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FACD254-D107-44FB-88C0-FCC416FA006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735A95-9A37-477B-B58E-FD4E0987DC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BB-441B-9E75-BAFD7C2197E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814BD4C-19D7-4C1E-BC00-EF34B3C747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B3719F6-2934-4626-AB14-9B1E14B091A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BBB-441B-9E75-BAFD7C2197E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D823321-AD32-47A2-B285-82A393DD5A1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590F45-FCD3-4310-A13B-E144AD06B3C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BB-441B-9E75-BAFD7C2197E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98B93DE-9159-4D27-969C-DF8DF0DA9EF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160019-E5A9-4262-8517-4746B42636F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BB-441B-9E75-BAFD7C2197E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FB42306E-D792-4D5B-9563-D35FFE83102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FF52F2-F7CB-489D-98FD-82625BC21E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BB-441B-9E75-BAFD7C2197E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0C26D73B-7286-4E1F-ADF4-C9EFC4542C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18FFBE0-247D-4C32-B04E-7B222BA588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BB-441B-9E75-BAFD7C2197E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D922F6A-8668-4747-9EA4-8E094DB4787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E65D15-C1FE-46E8-8309-A937A69B75C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BB-441B-9E75-BAFD7C2197E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476E39B-8B76-4A26-9FF4-BF7C4AF9E64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6823DAE-4720-4CEE-972D-0B3B76713D6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BB-441B-9E75-BAFD7C2197E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6C3D765A-33AF-4CFD-9B8F-587583F404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47FFFC-0CF0-4A1C-B6A4-0BB31E89EA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BB-441B-9E75-BAFD7C2197E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9B2401E-9259-4E4B-AE8E-3A8F7F08EF7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845DA1C-6235-4E43-BB3A-A826A80CBC4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BB-441B-9E75-BAFD7C2197E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59D23A9E-B0A5-4AB9-9FCF-4702BB928A9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04C1FD9-0AB5-422A-8B7E-19EC294D6F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BBB-441B-9E75-BAFD7C2197E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B6545EE-F586-474D-8D86-42A440E9675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6B0D27A-A247-45D3-9693-BF9E0EBA865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BB-441B-9E75-BAFD7C2197E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11CB2F3-BB78-443D-B1DE-CA823111C6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944B5E-EBDA-4F62-9D8D-2319E2E56A5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BB-441B-9E75-BAFD7C2197E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B89A6B5E-2241-4A21-BE58-E48ECF55E5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9DDDD16-0725-46DF-AC8F-E000B68B0B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BB-441B-9E75-BAFD7C2197E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B84543C-D953-4267-B402-64DDCBC202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A746F78-C234-4D4C-9C46-21118FD9129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BB-441B-9E75-BAFD7C2197E6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495AC85D-1E55-46C2-8FBF-93494DCEC50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DCC0E0-1087-43EC-8A5E-A5DDBC27F8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BB-441B-9E75-BAFD7C2197E6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2C6C56F-D0DD-4BD4-947B-F446631739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A7B30F5-47F4-438D-B8D3-88385C01257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BB-441B-9E75-BAFD7C2197E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8202BDD0-648B-40F2-B02B-7F87CCACFFC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985425B-D508-44B0-ABEA-06BEFDF1A0A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BB-441B-9E75-BAFD7C2197E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1FCECACD-9FC4-451A-A1D5-A147DF89948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8FDDF6-1DB4-4836-8942-758A431606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BB-441B-9E75-BAFD7C2197E6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092DFD4-9DFE-420E-9361-A4977BF4FD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4A7E53-17BF-40B4-BFA7-B1DE845E30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BBB-441B-9E75-BAFD7C2197E6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0A383FF7-541D-45B9-95E1-92694D84D78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459354-CE36-40FB-85E7-7D56EC267F7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BBB-441B-9E75-BAFD7C2197E6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1754261F-A3A3-4887-A39B-A651A8615B0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F3BE26-B971-4655-8B1D-949DAFA6604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BBB-441B-9E75-BAFD7C2197E6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DDC32E73-D6D8-4873-BFCF-1A882EDE85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0F670B1-3C08-400E-B17E-F0E443CF9A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BBB-441B-9E75-BAFD7C2197E6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EB5D31D2-0791-428F-8DEA-EFBF6BA2750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BED7B4-59C8-4786-94F8-14318E0CF83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FBBB-441B-9E75-BAFD7C2197E6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4C2BC320-27A0-453F-9052-017541BF76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5E32392-55ED-4B47-8E0E-31EEAA9245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BBB-441B-9E75-BAFD7C2197E6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8393AFAD-AA40-4448-98F4-1016A90864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2768558-B4C9-4E55-86BA-F1972753D5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FBBB-441B-9E75-BAFD7C2197E6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A620DC1E-CCFF-468F-9F19-72C2D41D4E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7443DB-D1C0-45F2-9841-2B9297EA9EE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FBBB-441B-9E75-BAFD7C2197E6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5DEAEFDB-EEF3-4613-88B2-69B8F6C4A5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8A2908E-1314-4765-A2DF-602F5F926BB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FBBB-441B-9E75-BAFD7C219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SOCI'!$B$4:$B$47</c:f>
              <c:strCache>
                <c:ptCount val="44"/>
                <c:pt idx="0">
                  <c:v>090</c:v>
                </c:pt>
                <c:pt idx="1">
                  <c:v>120</c:v>
                </c:pt>
                <c:pt idx="2">
                  <c:v>122</c:v>
                </c:pt>
                <c:pt idx="3">
                  <c:v>133</c:v>
                </c:pt>
                <c:pt idx="4">
                  <c:v>136</c:v>
                </c:pt>
                <c:pt idx="5">
                  <c:v>153</c:v>
                </c:pt>
                <c:pt idx="6">
                  <c:v>154</c:v>
                </c:pt>
                <c:pt idx="7">
                  <c:v>168</c:v>
                </c:pt>
                <c:pt idx="8">
                  <c:v>170</c:v>
                </c:pt>
                <c:pt idx="9">
                  <c:v>171</c:v>
                </c:pt>
                <c:pt idx="10">
                  <c:v>172</c:v>
                </c:pt>
                <c:pt idx="11">
                  <c:v>173</c:v>
                </c:pt>
                <c:pt idx="12">
                  <c:v>179</c:v>
                </c:pt>
                <c:pt idx="13">
                  <c:v>180</c:v>
                </c:pt>
                <c:pt idx="14">
                  <c:v>181</c:v>
                </c:pt>
                <c:pt idx="15">
                  <c:v>182</c:v>
                </c:pt>
                <c:pt idx="16">
                  <c:v>183</c:v>
                </c:pt>
                <c:pt idx="17">
                  <c:v>184</c:v>
                </c:pt>
                <c:pt idx="18">
                  <c:v>185</c:v>
                </c:pt>
                <c:pt idx="19">
                  <c:v>186</c:v>
                </c:pt>
                <c:pt idx="20">
                  <c:v>418</c:v>
                </c:pt>
                <c:pt idx="21">
                  <c:v>419</c:v>
                </c:pt>
                <c:pt idx="22">
                  <c:v>007</c:v>
                </c:pt>
                <c:pt idx="23">
                  <c:v>135</c:v>
                </c:pt>
                <c:pt idx="24">
                  <c:v>169</c:v>
                </c:pt>
                <c:pt idx="25">
                  <c:v>137</c:v>
                </c:pt>
                <c:pt idx="26">
                  <c:v>124</c:v>
                </c:pt>
                <c:pt idx="27">
                  <c:v>174</c:v>
                </c:pt>
                <c:pt idx="28">
                  <c:v>132</c:v>
                </c:pt>
                <c:pt idx="29">
                  <c:v>134</c:v>
                </c:pt>
                <c:pt idx="30">
                  <c:v>415</c:v>
                </c:pt>
                <c:pt idx="31">
                  <c:v>105</c:v>
                </c:pt>
                <c:pt idx="32">
                  <c:v>088</c:v>
                </c:pt>
                <c:pt idx="33">
                  <c:v>091</c:v>
                </c:pt>
                <c:pt idx="34">
                  <c:v>123</c:v>
                </c:pt>
                <c:pt idx="35">
                  <c:v>416</c:v>
                </c:pt>
                <c:pt idx="36">
                  <c:v>404</c:v>
                </c:pt>
                <c:pt idx="37">
                  <c:v>006</c:v>
                </c:pt>
                <c:pt idx="38">
                  <c:v>005</c:v>
                </c:pt>
                <c:pt idx="39">
                  <c:v>417</c:v>
                </c:pt>
                <c:pt idx="40">
                  <c:v>092</c:v>
                </c:pt>
                <c:pt idx="41">
                  <c:v>175</c:v>
                </c:pt>
                <c:pt idx="42">
                  <c:v>089</c:v>
                </c:pt>
                <c:pt idx="43">
                  <c:v>121</c:v>
                </c:pt>
              </c:strCache>
            </c:strRef>
          </c:cat>
          <c:val>
            <c:numRef>
              <c:f>'DESARROLLO SOCI'!$F$4:$F$47</c:f>
              <c:numCache>
                <c:formatCode>0%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3.1424545454545455E-2</c:v>
                </c:pt>
                <c:pt idx="23">
                  <c:v>4.4833374155344559E-2</c:v>
                </c:pt>
                <c:pt idx="24">
                  <c:v>8.0585000000000004E-2</c:v>
                </c:pt>
                <c:pt idx="25">
                  <c:v>8.246470588235294E-2</c:v>
                </c:pt>
                <c:pt idx="26">
                  <c:v>9.1033333333333327E-2</c:v>
                </c:pt>
                <c:pt idx="27">
                  <c:v>9.9929345198477654E-2</c:v>
                </c:pt>
                <c:pt idx="28">
                  <c:v>0.11493341762301715</c:v>
                </c:pt>
                <c:pt idx="29">
                  <c:v>0.12654000000000001</c:v>
                </c:pt>
                <c:pt idx="30">
                  <c:v>0.21409167540297042</c:v>
                </c:pt>
                <c:pt idx="31">
                  <c:v>0.25995762711864406</c:v>
                </c:pt>
                <c:pt idx="32">
                  <c:v>0.33374999999999999</c:v>
                </c:pt>
                <c:pt idx="33">
                  <c:v>0.33760714285714288</c:v>
                </c:pt>
                <c:pt idx="34">
                  <c:v>0.37274750000000001</c:v>
                </c:pt>
                <c:pt idx="35">
                  <c:v>0.3878335513742257</c:v>
                </c:pt>
                <c:pt idx="36">
                  <c:v>0.41604000000000002</c:v>
                </c:pt>
                <c:pt idx="37">
                  <c:v>0.50169333333333332</c:v>
                </c:pt>
                <c:pt idx="38">
                  <c:v>0.50496615201382589</c:v>
                </c:pt>
                <c:pt idx="39">
                  <c:v>0.55487500000000001</c:v>
                </c:pt>
                <c:pt idx="40">
                  <c:v>0.58875624999999998</c:v>
                </c:pt>
                <c:pt idx="41">
                  <c:v>0.69915306885213757</c:v>
                </c:pt>
                <c:pt idx="42">
                  <c:v>0.89</c:v>
                </c:pt>
                <c:pt idx="43">
                  <c:v>0.96363636363636362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SOCI'!$H$4:$H$47</c15:f>
                <c15:dlblRangeCache>
                  <c:ptCount val="4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- </c:v>
                  </c:pt>
                  <c:pt idx="14">
                    <c:v> $ - </c:v>
                  </c:pt>
                  <c:pt idx="15">
                    <c:v> $ - </c:v>
                  </c:pt>
                  <c:pt idx="16">
                    <c:v> $ - </c:v>
                  </c:pt>
                  <c:pt idx="17">
                    <c:v> $ - </c:v>
                  </c:pt>
                  <c:pt idx="18">
                    <c:v> $ - </c:v>
                  </c:pt>
                  <c:pt idx="19">
                    <c:v> $ - </c:v>
                  </c:pt>
                  <c:pt idx="20">
                    <c:v> $ - </c:v>
                  </c:pt>
                  <c:pt idx="21">
                    <c:v> $ - </c:v>
                  </c:pt>
                  <c:pt idx="22">
                    <c:v> $ 69,1 </c:v>
                  </c:pt>
                  <c:pt idx="23">
                    <c:v> $ 273,8 </c:v>
                  </c:pt>
                  <c:pt idx="24">
                    <c:v> $ 96,7 </c:v>
                  </c:pt>
                  <c:pt idx="25">
                    <c:v> $ 14,0 </c:v>
                  </c:pt>
                  <c:pt idx="26">
                    <c:v> $ 16,4 </c:v>
                  </c:pt>
                  <c:pt idx="27">
                    <c:v> $ 14,0 </c:v>
                  </c:pt>
                  <c:pt idx="28">
                    <c:v> $ 149,5 </c:v>
                  </c:pt>
                  <c:pt idx="29">
                    <c:v> $ 31,6 </c:v>
                  </c:pt>
                  <c:pt idx="30">
                    <c:v> $ 22,6 </c:v>
                  </c:pt>
                  <c:pt idx="31">
                    <c:v> $ 92,0 </c:v>
                  </c:pt>
                  <c:pt idx="32">
                    <c:v> $ 26,7 </c:v>
                  </c:pt>
                  <c:pt idx="33">
                    <c:v> $ 94,5 </c:v>
                  </c:pt>
                  <c:pt idx="34">
                    <c:v> $ 149,1 </c:v>
                  </c:pt>
                  <c:pt idx="35">
                    <c:v> $ 36,6 </c:v>
                  </c:pt>
                  <c:pt idx="36">
                    <c:v> $ 41,6 </c:v>
                  </c:pt>
                  <c:pt idx="37">
                    <c:v> $ 15,1 </c:v>
                  </c:pt>
                  <c:pt idx="38">
                    <c:v> $ 61,0 </c:v>
                  </c:pt>
                  <c:pt idx="39">
                    <c:v> $ 22,2 </c:v>
                  </c:pt>
                  <c:pt idx="40">
                    <c:v> $ 47,1 </c:v>
                  </c:pt>
                  <c:pt idx="41">
                    <c:v> $ 12,5 </c:v>
                  </c:pt>
                  <c:pt idx="42">
                    <c:v> $ 26,7 </c:v>
                  </c:pt>
                  <c:pt idx="43">
                    <c:v> $ 53,0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FBBB-441B-9E75-BAFD7C2197E6}"/>
            </c:ext>
          </c:extLst>
        </c:ser>
        <c:ser>
          <c:idx val="1"/>
          <c:order val="1"/>
          <c:tx>
            <c:strRef>
              <c:f>'DESARROLLO SOCI'!$E$3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9A862D-E2DF-4CAF-AF44-5B5E535F33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885D3E1-FBF6-44BB-B1CD-AA5E7BB31F0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FBBB-441B-9E75-BAFD7C2197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29FAEA-80D2-4D07-9233-E6C64100586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904328-6730-4918-90EA-18EABD8B89F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FBBB-441B-9E75-BAFD7C2197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6AA818-0556-4B14-B88E-D51FA65C13A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DF75A7-39E3-4447-8D08-FEDC0CF68F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FBBB-441B-9E75-BAFD7C2197E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A0A75C-1149-481F-B03B-9FF9589BAE3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B4470FE-94D4-4D09-B28D-E7746B43EA3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FBBB-441B-9E75-BAFD7C2197E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1C57DDD-165A-43B6-B5E8-5A9ABEF860B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3CD49CB-0089-4AA6-8957-7F765A1D0E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FBBB-441B-9E75-BAFD7C2197E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E64CD31-D8F3-4A61-811A-18342DFEA2A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209F953-C544-4DA3-B5BA-5F2867A0FD1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FBBB-441B-9E75-BAFD7C2197E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A394503-ACE8-4E77-9082-1B36EC8388E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4248DE2-8642-40A5-BA9B-507FECD24D8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FBBB-441B-9E75-BAFD7C2197E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4C66D5D-A42D-4B40-BFC6-FD076ECB79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21CC98E-16E6-46A3-938F-7180392718F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FBBB-441B-9E75-BAFD7C2197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C8F4821-CF54-427F-93BB-5010E09BB7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C0D67AE-5E48-4CE2-9287-75A5C7A7D1C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FBBB-441B-9E75-BAFD7C2197E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02468E9-2BC6-4C30-AE99-E956EAB2029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B95E0A2-3B77-46C6-A81E-DBAE4D300B9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FBBB-441B-9E75-BAFD7C2197E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525D444-D2CE-4758-B7D7-C3EF909A989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EB4EF9-1724-4A8F-825A-0792367105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FBBB-441B-9E75-BAFD7C2197E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EF7A17A-5F76-4C7F-BE2C-29B18DB749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82E8D4A-7E81-4D10-978F-C213806CC49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FBBB-441B-9E75-BAFD7C2197E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B91C56C-1F81-4F9A-B9F3-98263F1A2B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B7672D-78E4-4D79-A9F3-45C35CECBD6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FBBB-441B-9E75-BAFD7C2197E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E53E94E-5E05-47EF-B8D1-B5A85CD9A1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7C7824B-7FCD-405A-A95F-F9DD37C7A1D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FBBB-441B-9E75-BAFD7C2197E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B3485DD-484D-4955-9AD5-0054772D2A9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D86340-47D6-4FAB-84E1-27F1C4E461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FBBB-441B-9E75-BAFD7C2197E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6F99B77-AA76-4173-B75A-B2D4681B52A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725AB40-C2D9-4A7F-9580-BFA4B42BB99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FBBB-441B-9E75-BAFD7C2197E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1BEAC94-82E4-4F3C-B4D1-EB7ED09C65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7EDD971-4E15-4DC4-86C4-931FFE15F66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FBBB-441B-9E75-BAFD7C2197E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FDFC505-7BC6-4F88-8E20-08E1F6B6217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8EB99BF-779C-40A7-9C22-BEF9263992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FBBB-441B-9E75-BAFD7C2197E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9AC42D1-86AE-47B8-95F6-EB96197F119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1F3C2C-67B3-4AE7-9404-5F719368075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FBBB-441B-9E75-BAFD7C2197E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0A5833E-3F28-4F93-9405-68CDADAD669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F94EBDC-6951-491C-BDE5-5BA41B6616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FBBB-441B-9E75-BAFD7C2197E6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841204F3-C00D-4795-AA7F-F5460F2385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B4AFE4F-4E18-43BF-8CAC-DC2B89923F6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FBBB-441B-9E75-BAFD7C2197E6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553AE10-2D78-4E4D-9BF4-049558ABB20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E888EAC-530C-4656-9B51-F706049EE6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FBBB-441B-9E75-BAFD7C2197E6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70D5956-4078-4D6C-9E2B-993EE8FD8CF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70947AF-F713-45AA-BCAF-44B1B333D4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FBBB-441B-9E75-BAFD7C2197E6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1B8A96D2-33C0-425F-9A46-0EE84179D03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C7FF18B-C1B6-4F62-874E-D4E0098BB85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FBBB-441B-9E75-BAFD7C2197E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185D1727-C6EC-45BC-ADF9-EAC9F2928B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234F201-EB14-4B3D-AB63-1D28159A0B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FBBB-441B-9E75-BAFD7C2197E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0C61517-2AA2-4470-8C97-22DF7D592A8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CDF967-741E-4E17-9C30-775E634AA5E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FBBB-441B-9E75-BAFD7C2197E6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7DE7219-C539-4AEF-AAFA-3BF0FB5866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7945A5B-776D-431F-9C0D-2B04571CC6B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FBBB-441B-9E75-BAFD7C2197E6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A227DE3-FF4E-45B0-8AB5-9461737F41F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B7A468-F4E4-42E9-AC46-F5988206E7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FBBB-441B-9E75-BAFD7C2197E6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7FA14D3-BACD-49EE-935D-D87BEC1B18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02342C-917E-41E7-B99C-4DDFE4BD674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FBBB-441B-9E75-BAFD7C2197E6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0FE222FE-FBAE-46DF-A5EA-8AFC87B7E4A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3141BD6-1FE9-4C9B-94ED-1699A642F7E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FBBB-441B-9E75-BAFD7C2197E6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C18451B-613C-4A7C-83BC-ED66ADCD77A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49A552-75BE-46FC-A6E5-CA85D68420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FBBB-441B-9E75-BAFD7C2197E6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8F812E5E-B1BE-45C7-A30E-4F4E54EAEED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97E7835-011B-4945-AA07-CA149CBB2EF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FBBB-441B-9E75-BAFD7C2197E6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967AF72D-61C9-49A0-88B7-75BF44D4293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DE042DA-2C76-4089-B8F5-A8DFF206DA4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FBBB-441B-9E75-BAFD7C2197E6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55A2E526-7500-4192-8B67-E0A7B6CF88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662524-4107-40BD-8509-FF3DF007A6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FBBB-441B-9E75-BAFD7C2197E6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BAF2200-FA30-4011-A2FF-612DE96585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DC79A6-59EA-4891-9FAC-91645B08A1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FBBB-441B-9E75-BAFD7C2197E6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141A4FDE-C4FA-4B78-9083-2142509A516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112659E-B183-4362-B9AF-4FB1DDCAEC7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FBBB-441B-9E75-BAFD7C2197E6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764A9D37-FCD8-4E01-95E9-71F0938D291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6500AA-BCA7-43FF-9380-FAA48BCF05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FBBB-441B-9E75-BAFD7C2197E6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44B3F038-2431-48D0-A5DE-605A143E02E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2EE734-5894-4EFB-A9AF-9D7328D2BB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FBBB-441B-9E75-BAFD7C2197E6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3E5F0C11-C3A3-4E14-838E-52411D80B18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9F0232-3840-4FB0-BAFF-CC1DEBAF11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FBBB-441B-9E75-BAFD7C2197E6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4F8C89C6-F723-467A-8E64-8747F013765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07C4826-E9F0-49DC-BBE4-960164BCCC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FBBB-441B-9E75-BAFD7C2197E6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1834E6E3-7864-412E-8C72-01247C1279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686C8A4-CFA6-4CF9-A103-2BCF74E43C5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FBBB-441B-9E75-BAFD7C2197E6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EC998C8F-E3EC-4096-821C-D2ED159C705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4A02BB4-4882-429E-9C77-49C1776F510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FBBB-441B-9E75-BAFD7C2197E6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189C8F35-3DE7-4816-839F-12FA930573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ED54A8-3A55-4C57-8B28-4A999FA2B86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FBBB-441B-9E75-BAFD7C2197E6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2AE8BDA1-FC9D-40CE-86B1-D37E93B674E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1C932A1-D2FE-44A7-A4C5-E80BBB74B97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FBBB-441B-9E75-BAFD7C219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SOCI'!$B$4:$B$47</c:f>
              <c:strCache>
                <c:ptCount val="44"/>
                <c:pt idx="0">
                  <c:v>090</c:v>
                </c:pt>
                <c:pt idx="1">
                  <c:v>120</c:v>
                </c:pt>
                <c:pt idx="2">
                  <c:v>122</c:v>
                </c:pt>
                <c:pt idx="3">
                  <c:v>133</c:v>
                </c:pt>
                <c:pt idx="4">
                  <c:v>136</c:v>
                </c:pt>
                <c:pt idx="5">
                  <c:v>153</c:v>
                </c:pt>
                <c:pt idx="6">
                  <c:v>154</c:v>
                </c:pt>
                <c:pt idx="7">
                  <c:v>168</c:v>
                </c:pt>
                <c:pt idx="8">
                  <c:v>170</c:v>
                </c:pt>
                <c:pt idx="9">
                  <c:v>171</c:v>
                </c:pt>
                <c:pt idx="10">
                  <c:v>172</c:v>
                </c:pt>
                <c:pt idx="11">
                  <c:v>173</c:v>
                </c:pt>
                <c:pt idx="12">
                  <c:v>179</c:v>
                </c:pt>
                <c:pt idx="13">
                  <c:v>180</c:v>
                </c:pt>
                <c:pt idx="14">
                  <c:v>181</c:v>
                </c:pt>
                <c:pt idx="15">
                  <c:v>182</c:v>
                </c:pt>
                <c:pt idx="16">
                  <c:v>183</c:v>
                </c:pt>
                <c:pt idx="17">
                  <c:v>184</c:v>
                </c:pt>
                <c:pt idx="18">
                  <c:v>185</c:v>
                </c:pt>
                <c:pt idx="19">
                  <c:v>186</c:v>
                </c:pt>
                <c:pt idx="20">
                  <c:v>418</c:v>
                </c:pt>
                <c:pt idx="21">
                  <c:v>419</c:v>
                </c:pt>
                <c:pt idx="22">
                  <c:v>007</c:v>
                </c:pt>
                <c:pt idx="23">
                  <c:v>135</c:v>
                </c:pt>
                <c:pt idx="24">
                  <c:v>169</c:v>
                </c:pt>
                <c:pt idx="25">
                  <c:v>137</c:v>
                </c:pt>
                <c:pt idx="26">
                  <c:v>124</c:v>
                </c:pt>
                <c:pt idx="27">
                  <c:v>174</c:v>
                </c:pt>
                <c:pt idx="28">
                  <c:v>132</c:v>
                </c:pt>
                <c:pt idx="29">
                  <c:v>134</c:v>
                </c:pt>
                <c:pt idx="30">
                  <c:v>415</c:v>
                </c:pt>
                <c:pt idx="31">
                  <c:v>105</c:v>
                </c:pt>
                <c:pt idx="32">
                  <c:v>088</c:v>
                </c:pt>
                <c:pt idx="33">
                  <c:v>091</c:v>
                </c:pt>
                <c:pt idx="34">
                  <c:v>123</c:v>
                </c:pt>
                <c:pt idx="35">
                  <c:v>416</c:v>
                </c:pt>
                <c:pt idx="36">
                  <c:v>404</c:v>
                </c:pt>
                <c:pt idx="37">
                  <c:v>006</c:v>
                </c:pt>
                <c:pt idx="38">
                  <c:v>005</c:v>
                </c:pt>
                <c:pt idx="39">
                  <c:v>417</c:v>
                </c:pt>
                <c:pt idx="40">
                  <c:v>092</c:v>
                </c:pt>
                <c:pt idx="41">
                  <c:v>175</c:v>
                </c:pt>
                <c:pt idx="42">
                  <c:v>089</c:v>
                </c:pt>
                <c:pt idx="43">
                  <c:v>121</c:v>
                </c:pt>
              </c:strCache>
            </c:strRef>
          </c:cat>
          <c:val>
            <c:numRef>
              <c:f>'DESARROLLO SOCI'!$E$4:$E$47</c:f>
              <c:numCache>
                <c:formatCode>0%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SOCI'!$G$4:$G$47</c15:f>
                <c15:dlblRangeCache>
                  <c:ptCount val="44"/>
                  <c:pt idx="0">
                    <c:v> $ 39,3 </c:v>
                  </c:pt>
                  <c:pt idx="1">
                    <c:v> $ 337,0 </c:v>
                  </c:pt>
                  <c:pt idx="2">
                    <c:v> $ 27,3 </c:v>
                  </c:pt>
                  <c:pt idx="3">
                    <c:v> $ 400,0 </c:v>
                  </c:pt>
                  <c:pt idx="4">
                    <c:v> $ 489,0 </c:v>
                  </c:pt>
                  <c:pt idx="5">
                    <c:v> $ 50,0 </c:v>
                  </c:pt>
                  <c:pt idx="6">
                    <c:v> $ 30,0 </c:v>
                  </c:pt>
                  <c:pt idx="7">
                    <c:v> $ 60,3 </c:v>
                  </c:pt>
                  <c:pt idx="8">
                    <c:v> $ 300,0 </c:v>
                  </c:pt>
                  <c:pt idx="9">
                    <c:v> $ 295,0 </c:v>
                  </c:pt>
                  <c:pt idx="10">
                    <c:v> $ 30,0 </c:v>
                  </c:pt>
                  <c:pt idx="11">
                    <c:v> $ 143,0 </c:v>
                  </c:pt>
                  <c:pt idx="12">
                    <c:v> $ 31,8 </c:v>
                  </c:pt>
                  <c:pt idx="13">
                    <c:v> $ 88,8 </c:v>
                  </c:pt>
                  <c:pt idx="14">
                    <c:v> $ 20,0 </c:v>
                  </c:pt>
                  <c:pt idx="15">
                    <c:v> $ 117,5 </c:v>
                  </c:pt>
                  <c:pt idx="16">
                    <c:v> $ 11,0 </c:v>
                  </c:pt>
                  <c:pt idx="17">
                    <c:v> $ 30,0 </c:v>
                  </c:pt>
                  <c:pt idx="18">
                    <c:v> $ 14,1 </c:v>
                  </c:pt>
                  <c:pt idx="19">
                    <c:v> $ 1,4 </c:v>
                  </c:pt>
                  <c:pt idx="20">
                    <c:v> $ 90,0 </c:v>
                  </c:pt>
                  <c:pt idx="21">
                    <c:v> $ 20,0 </c:v>
                  </c:pt>
                  <c:pt idx="22">
                    <c:v> $ 2.200,0 </c:v>
                  </c:pt>
                  <c:pt idx="23">
                    <c:v> $ 6.107,8 </c:v>
                  </c:pt>
                  <c:pt idx="24">
                    <c:v> $ 1.200,0 </c:v>
                  </c:pt>
                  <c:pt idx="25">
                    <c:v> $ 170,0 </c:v>
                  </c:pt>
                  <c:pt idx="26">
                    <c:v> $ 180,0 </c:v>
                  </c:pt>
                  <c:pt idx="27">
                    <c:v> $ 140,3 </c:v>
                  </c:pt>
                  <c:pt idx="28">
                    <c:v> $ 1.300,5 </c:v>
                  </c:pt>
                  <c:pt idx="29">
                    <c:v> $ 250,0 </c:v>
                  </c:pt>
                  <c:pt idx="30">
                    <c:v> $ 105,4 </c:v>
                  </c:pt>
                  <c:pt idx="31">
                    <c:v> $ 354,0 </c:v>
                  </c:pt>
                  <c:pt idx="32">
                    <c:v> $ 80,0 </c:v>
                  </c:pt>
                  <c:pt idx="33">
                    <c:v> $ 280,0 </c:v>
                  </c:pt>
                  <c:pt idx="34">
                    <c:v> $ 400,0 </c:v>
                  </c:pt>
                  <c:pt idx="35">
                    <c:v> $ 94,4 </c:v>
                  </c:pt>
                  <c:pt idx="36">
                    <c:v> $ 100,0 </c:v>
                  </c:pt>
                  <c:pt idx="37">
                    <c:v> $ 30,0 </c:v>
                  </c:pt>
                  <c:pt idx="38">
                    <c:v> $ 120,8 </c:v>
                  </c:pt>
                  <c:pt idx="39">
                    <c:v> $ 40,0 </c:v>
                  </c:pt>
                  <c:pt idx="40">
                    <c:v> $ 80,0 </c:v>
                  </c:pt>
                  <c:pt idx="41">
                    <c:v> $ 17,9 </c:v>
                  </c:pt>
                  <c:pt idx="42">
                    <c:v> $ 30,0 </c:v>
                  </c:pt>
                  <c:pt idx="43">
                    <c:v> $ 55,0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9-FBBB-441B-9E75-BAFD7C219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0F0F0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39160257417585E-2"/>
          <c:y val="7.7046539218849713E-2"/>
          <c:w val="0.92145849112858647"/>
          <c:h val="0.8353213640725769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A82-43C1-9B2A-B2D8F13142B3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A82-43C1-9B2A-B2D8F13142B3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A82-43C1-9B2A-B2D8F13142B3}"/>
                </c:ext>
              </c:extLst>
            </c:dLbl>
            <c:dLbl>
              <c:idx val="1"/>
              <c:layout>
                <c:manualLayout>
                  <c:x val="6.8630785982988496E-2"/>
                  <c:y val="-9.31293286317081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200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A82-43C1-9B2A-B2D8F1314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'DESARROLLO SOCI'!$K$30:$L$30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8.5571082446907656E-2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SOCI'!$I$52:$J$52</c15:f>
                <c15:dlblRangeCache>
                  <c:ptCount val="2"/>
                  <c:pt idx="0">
                    <c:v> $ 15.961,5 </c:v>
                  </c:pt>
                  <c:pt idx="1">
                    <c:v> $ 1.365,8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A82-43C1-9B2A-B2D8F1314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3.9905419972253019E-2"/>
          <c:w val="0.5240318874232277"/>
          <c:h val="0.88007034120034222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'DESARROLLO SOCI'!$F$3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EF03B8-67FD-4441-AEA8-0C97D2FE65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16CDE3E-9AED-44F4-B393-4769925B9C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CE2-41EF-9EFA-2155B3AB96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B78A4A-3FD3-4875-B062-8C80344CA7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AA4A12-19DD-4C89-BE3B-24B93430E93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CE2-41EF-9EFA-2155B3AB96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625018-087F-4910-9331-9C68B4CD76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7EFB686-F158-4D9A-9449-89ABBA84208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CE2-41EF-9EFA-2155B3AB96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C685A9-8948-40FD-8D5A-BA0FD3E5033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2D0828-E3B5-48C5-BFA2-C282E4878B1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CE2-41EF-9EFA-2155B3AB96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0C9F864-37FC-48D9-8C55-D4C4176AD30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4D813A-5074-479D-9CD5-AE4D4D106E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CE2-41EF-9EFA-2155B3AB96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49CB5D-03B1-48F8-9511-06D4BAFA7A6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A014F1-9314-4472-B1F7-850866FC038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CE2-41EF-9EFA-2155B3AB96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2AAF8A1-280F-4200-953A-207134F000E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A65F768-499C-48A7-BECA-6FEC0A61B3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CE2-41EF-9EFA-2155B3AB96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53F45B1-7E64-46EE-8F4C-6B39EADFD1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88A5FF8-863C-4EE5-B600-2BFEC6088BE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CE2-41EF-9EFA-2155B3AB965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4B32E9-405B-444B-B188-032B4C3564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8EFC2E-FCDC-4DBF-AE06-C506949CF04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CE2-41EF-9EFA-2155B3AB965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7DB370B-BBFA-4706-A314-982F0A9161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2DB9586-B355-4BB9-924A-672795CC55B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CE2-41EF-9EFA-2155B3AB96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EA4D1E-6217-4045-B201-0350660B22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451A6ED-0B78-4B79-AFFE-5B97EA466DF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CE2-41EF-9EFA-2155B3AB965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7679530-2D62-43CD-AF36-8522BBB968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DB2BA5-71AA-4009-AF84-20BB27BAEC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CE2-41EF-9EFA-2155B3AB965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A71D08D-9E84-4825-A2E7-780AC6E9B50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D08D48-6BEC-4423-8B4E-3401F9E3CE5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CE2-41EF-9EFA-2155B3AB965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5B1F1676-F5BC-4492-BEAD-66EF407E6B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22F9055-3693-44EA-853A-924106E75C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CE2-41EF-9EFA-2155B3AB965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CB9F52D-BDD9-4471-BC92-ED47655E05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006B00-20AF-4CA2-9421-F132DBB0B13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CE2-41EF-9EFA-2155B3AB965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923E287-6918-43D9-AF84-7DE12C18D1D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336D50-9ABA-4435-8FDD-28F293E507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CE2-41EF-9EFA-2155B3AB965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BD885EC3-F8A0-41C5-B786-907BC83C939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14EF05C-0266-4691-91EB-7C757EDED57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CE2-41EF-9EFA-2155B3AB965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FC4B242E-AB2E-4EF3-AC01-3005D31B6B2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815AC82-01C6-4D23-BCE4-BF72CA30867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CE2-41EF-9EFA-2155B3AB965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ED47825-E6C9-4C00-BF2F-53EE18C2403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A81546-C7DE-4C11-8245-014A372C0FC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CE2-41EF-9EFA-2155B3AB965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D9A718B2-1A24-4A8A-8908-AE40549B518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BE5360-FA7F-4B3D-8854-784E2A6253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CE2-41EF-9EFA-2155B3AB965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C7B43DB-44E4-4D0E-ADFA-8860E0BDC3F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5392BE-5ADB-4C16-B1C2-030412A64F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CE2-41EF-9EFA-2155B3AB965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DB337D2-407E-45CD-8AA1-73254749BBC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37DCEBB-B8B7-4EB2-ACF6-0E0DF503CF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CE2-41EF-9EFA-2155B3AB965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06FC4E80-7A81-4892-A463-0C52D134213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F1E03E-2920-463D-8255-C189E1264E1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CE2-41EF-9EFA-2155B3AB965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622AAD30-949A-43A8-B7DB-E68D413B8D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6BC052-5DED-499D-B90E-31EA5EEE40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CE2-41EF-9EFA-2155B3AB965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F4085D4-3BF7-4FA3-A3B8-11DB54C0DCB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F73F66-58D6-4684-94E6-8817E5C102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CE2-41EF-9EFA-2155B3AB965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68D2EDDA-B7E5-4AAE-A2FD-CD047691CEB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8BEAC3-F0C6-41F9-973D-5F1F7AA3943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CE2-41EF-9EFA-2155B3AB965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42C6ADF4-B6A0-4C33-A47A-D2F5646280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8DAB95-9354-4D20-B715-DF184EC66E0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CE2-41EF-9EFA-2155B3AB9650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3E50B28-A04F-4EC8-8D5D-841B40964E3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6EA358F-1FE7-460E-8ED6-27917BA2D29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CE2-41EF-9EFA-2155B3AB9650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36374548-F6C2-4C18-9F4A-AE2BBA4882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D35493-F44D-4AD2-9526-E2128D3C881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CE2-41EF-9EFA-2155B3AB9650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2E9CEF6E-F72B-4574-BA59-BB549186D5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3A3620-6D99-4F6B-A1E1-309B89C04D9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CE2-41EF-9EFA-2155B3AB9650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4E7FFAB-DC50-4990-8B45-69F2ADDA79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321FEC8-D7EA-45D8-992A-9114EDBB30D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CE2-41EF-9EFA-2155B3AB9650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7B9E7893-C1BE-4A31-B459-B73414D43E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E0803DD-0EF1-4FCE-82C8-ED14D09EF18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CE2-41EF-9EFA-2155B3AB9650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941F0C6-DF23-4713-96AC-2CCD03E21E1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21EFA63-7B20-46D5-BA0D-9A6B048FB2A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CE2-41EF-9EFA-2155B3AB9650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513FFDFE-F47B-4C80-BBFA-ABE75A5E7A2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7326EC7-7201-4CAA-899E-32B37508DEC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CE2-41EF-9EFA-2155B3AB9650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028B4D21-314F-4094-A194-00B74BADFF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67DF737-D01B-44EE-A82B-10D892E2F7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CE2-41EF-9EFA-2155B3AB9650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0389B122-5E35-4FD8-AE47-E64089D79B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4C6C2CC-CC56-4CA0-8203-F2A9BBBB514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CE2-41EF-9EFA-2155B3AB9650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F84991B1-137B-4A45-B0C4-91BF197C24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4B68D19-240D-479B-9A92-7A5F731F5A2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CE2-41EF-9EFA-2155B3AB9650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F0A4A360-C423-4BBB-A135-B811B718CC2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14265F3-9336-4C3F-9F45-124F5ECAA99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CE2-41EF-9EFA-2155B3AB9650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770B6FCE-931E-409F-82E6-F925DCB7B9C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6E8A883-7B3C-4BAF-A787-26F208657B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CE2-41EF-9EFA-2155B3AB9650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9FE5C328-6F14-4DCC-992E-C6D3D53F203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A22A47-01F6-4A78-BE22-D029D8AA03B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CE2-41EF-9EFA-2155B3AB9650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3B80FC9D-E3D2-4EF6-BC7C-1B19B919DCE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3D519CD-6167-43C8-9199-0A6FFA4F2D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CE2-41EF-9EFA-2155B3AB9650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91EE618C-0632-48EE-BD64-AA497810806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0655E51-98C5-4D52-938D-C650C4FD6D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CE2-41EF-9EFA-2155B3AB9650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11262B86-3E64-4894-9915-A8825D658E4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D6290F-7C34-46EC-BBF2-FBBB6C4A90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CE2-41EF-9EFA-2155B3AB9650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9FD5232-6F6E-4CDA-AD1E-9BEE39CADD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262C069-2CE4-4EA9-85D6-725B735CBD4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CE2-41EF-9EFA-2155B3AB9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SOCI'!$B$4:$B$47</c:f>
              <c:strCache>
                <c:ptCount val="44"/>
                <c:pt idx="0">
                  <c:v>065</c:v>
                </c:pt>
                <c:pt idx="1">
                  <c:v>072</c:v>
                </c:pt>
                <c:pt idx="2">
                  <c:v>028</c:v>
                </c:pt>
                <c:pt idx="3">
                  <c:v>008</c:v>
                </c:pt>
                <c:pt idx="4">
                  <c:v>071</c:v>
                </c:pt>
                <c:pt idx="5">
                  <c:v>030</c:v>
                </c:pt>
                <c:pt idx="6">
                  <c:v>143</c:v>
                </c:pt>
                <c:pt idx="7">
                  <c:v>027</c:v>
                </c:pt>
                <c:pt idx="8">
                  <c:v>393</c:v>
                </c:pt>
                <c:pt idx="9">
                  <c:v>025</c:v>
                </c:pt>
                <c:pt idx="10">
                  <c:v>395</c:v>
                </c:pt>
                <c:pt idx="11">
                  <c:v>381</c:v>
                </c:pt>
                <c:pt idx="12">
                  <c:v>129</c:v>
                </c:pt>
                <c:pt idx="13">
                  <c:v>073</c:v>
                </c:pt>
                <c:pt idx="14">
                  <c:v>009</c:v>
                </c:pt>
                <c:pt idx="15">
                  <c:v>068</c:v>
                </c:pt>
                <c:pt idx="16">
                  <c:v>002</c:v>
                </c:pt>
                <c:pt idx="17">
                  <c:v>128</c:v>
                </c:pt>
                <c:pt idx="18">
                  <c:v>067</c:v>
                </c:pt>
                <c:pt idx="19">
                  <c:v>423</c:v>
                </c:pt>
                <c:pt idx="20">
                  <c:v>382</c:v>
                </c:pt>
                <c:pt idx="21">
                  <c:v>004</c:v>
                </c:pt>
                <c:pt idx="22">
                  <c:v>031</c:v>
                </c:pt>
                <c:pt idx="23">
                  <c:v>397</c:v>
                </c:pt>
                <c:pt idx="24">
                  <c:v>394</c:v>
                </c:pt>
                <c:pt idx="25">
                  <c:v>430</c:v>
                </c:pt>
                <c:pt idx="26">
                  <c:v>142</c:v>
                </c:pt>
                <c:pt idx="27">
                  <c:v>064</c:v>
                </c:pt>
                <c:pt idx="28">
                  <c:v>290</c:v>
                </c:pt>
                <c:pt idx="29">
                  <c:v>116</c:v>
                </c:pt>
                <c:pt idx="30">
                  <c:v>029</c:v>
                </c:pt>
                <c:pt idx="31">
                  <c:v>299</c:v>
                </c:pt>
                <c:pt idx="32">
                  <c:v>164</c:v>
                </c:pt>
                <c:pt idx="33">
                  <c:v>003</c:v>
                </c:pt>
                <c:pt idx="34">
                  <c:v>396</c:v>
                </c:pt>
                <c:pt idx="35">
                  <c:v>066</c:v>
                </c:pt>
                <c:pt idx="36">
                  <c:v>384</c:v>
                </c:pt>
                <c:pt idx="37">
                  <c:v>069</c:v>
                </c:pt>
                <c:pt idx="38">
                  <c:v>001</c:v>
                </c:pt>
                <c:pt idx="39">
                  <c:v>178</c:v>
                </c:pt>
                <c:pt idx="40">
                  <c:v>140</c:v>
                </c:pt>
                <c:pt idx="41">
                  <c:v>089</c:v>
                </c:pt>
                <c:pt idx="42">
                  <c:v>289</c:v>
                </c:pt>
                <c:pt idx="43">
                  <c:v>121</c:v>
                </c:pt>
              </c:strCache>
            </c:strRef>
          </c:cat>
          <c:val>
            <c:numRef>
              <c:f>'DESARROLLO SOCI'!$F$4:$F$47</c:f>
              <c:numCache>
                <c:formatCode>0%</c:formatCode>
                <c:ptCount val="44"/>
                <c:pt idx="0">
                  <c:v>4.4172888803846087E-2</c:v>
                </c:pt>
                <c:pt idx="1">
                  <c:v>0.10850735048659793</c:v>
                </c:pt>
                <c:pt idx="2">
                  <c:v>0.11811226646026715</c:v>
                </c:pt>
                <c:pt idx="3">
                  <c:v>0.15790052432320892</c:v>
                </c:pt>
                <c:pt idx="4">
                  <c:v>0.17181828237994348</c:v>
                </c:pt>
                <c:pt idx="5">
                  <c:v>0.20933436125286775</c:v>
                </c:pt>
                <c:pt idx="6">
                  <c:v>0.24109304080401203</c:v>
                </c:pt>
                <c:pt idx="7">
                  <c:v>0.24422387528964293</c:v>
                </c:pt>
                <c:pt idx="8">
                  <c:v>0.29640961646998459</c:v>
                </c:pt>
                <c:pt idx="9">
                  <c:v>0.30550528399160748</c:v>
                </c:pt>
                <c:pt idx="10">
                  <c:v>0.31586087176810401</c:v>
                </c:pt>
                <c:pt idx="11">
                  <c:v>0.32471441401569523</c:v>
                </c:pt>
                <c:pt idx="12">
                  <c:v>0.3482503323983791</c:v>
                </c:pt>
                <c:pt idx="13">
                  <c:v>0.35938250834657604</c:v>
                </c:pt>
                <c:pt idx="14">
                  <c:v>0.36359457559791292</c:v>
                </c:pt>
                <c:pt idx="15">
                  <c:v>0.3773184233449639</c:v>
                </c:pt>
                <c:pt idx="16">
                  <c:v>0.38918022100797789</c:v>
                </c:pt>
                <c:pt idx="17">
                  <c:v>0.40368835334903108</c:v>
                </c:pt>
                <c:pt idx="18">
                  <c:v>0.41284702124337086</c:v>
                </c:pt>
                <c:pt idx="19">
                  <c:v>0.41379526791787818</c:v>
                </c:pt>
                <c:pt idx="20">
                  <c:v>0.43297101143747696</c:v>
                </c:pt>
                <c:pt idx="21">
                  <c:v>0.43716820038198134</c:v>
                </c:pt>
                <c:pt idx="22">
                  <c:v>0.45198600977295961</c:v>
                </c:pt>
                <c:pt idx="23">
                  <c:v>0.45254321737873388</c:v>
                </c:pt>
                <c:pt idx="24">
                  <c:v>0.49263069769725049</c:v>
                </c:pt>
                <c:pt idx="25">
                  <c:v>0.49970777667861194</c:v>
                </c:pt>
                <c:pt idx="26">
                  <c:v>0.50775047346851998</c:v>
                </c:pt>
                <c:pt idx="27">
                  <c:v>0.51018844751306081</c:v>
                </c:pt>
                <c:pt idx="28">
                  <c:v>0.53337088367591412</c:v>
                </c:pt>
                <c:pt idx="29">
                  <c:v>0.5477102208032042</c:v>
                </c:pt>
                <c:pt idx="30">
                  <c:v>0.5598599194130901</c:v>
                </c:pt>
                <c:pt idx="31">
                  <c:v>0.56477223785275543</c:v>
                </c:pt>
                <c:pt idx="32">
                  <c:v>0.64411057779702663</c:v>
                </c:pt>
                <c:pt idx="33">
                  <c:v>0.66026200871825258</c:v>
                </c:pt>
                <c:pt idx="34">
                  <c:v>0.67321563577246091</c:v>
                </c:pt>
                <c:pt idx="35">
                  <c:v>0.7331216628428161</c:v>
                </c:pt>
                <c:pt idx="36">
                  <c:v>0.74982301974178645</c:v>
                </c:pt>
                <c:pt idx="37">
                  <c:v>0.81887079713958755</c:v>
                </c:pt>
                <c:pt idx="38">
                  <c:v>0.86072144782913418</c:v>
                </c:pt>
                <c:pt idx="39">
                  <c:v>0.86683703445739346</c:v>
                </c:pt>
                <c:pt idx="40">
                  <c:v>0.86740548316739619</c:v>
                </c:pt>
                <c:pt idx="41">
                  <c:v>0.89</c:v>
                </c:pt>
                <c:pt idx="42">
                  <c:v>0.92113919525879095</c:v>
                </c:pt>
                <c:pt idx="43">
                  <c:v>0.96363636363636362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SOCI'!$H$4:$H$47</c15:f>
                <c15:dlblRangeCache>
                  <c:ptCount val="44"/>
                  <c:pt idx="0">
                    <c:v> $ 17,1 </c:v>
                  </c:pt>
                  <c:pt idx="1">
                    <c:v> $ 113,4 </c:v>
                  </c:pt>
                  <c:pt idx="2">
                    <c:v> $ 3.218,6 </c:v>
                  </c:pt>
                  <c:pt idx="3">
                    <c:v> $ 1.067,6 </c:v>
                  </c:pt>
                  <c:pt idx="4">
                    <c:v> $ 1.207,1 </c:v>
                  </c:pt>
                  <c:pt idx="5">
                    <c:v> $ 46,3 </c:v>
                  </c:pt>
                  <c:pt idx="6">
                    <c:v> $ 112,5 </c:v>
                  </c:pt>
                  <c:pt idx="7">
                    <c:v> $ 455,7 </c:v>
                  </c:pt>
                  <c:pt idx="8">
                    <c:v> $ 1.155,4 </c:v>
                  </c:pt>
                  <c:pt idx="9">
                    <c:v> $ 230,1 </c:v>
                  </c:pt>
                  <c:pt idx="10">
                    <c:v> $ 5.467,7 </c:v>
                  </c:pt>
                  <c:pt idx="11">
                    <c:v> $ 3.031,7 </c:v>
                  </c:pt>
                  <c:pt idx="12">
                    <c:v> $ 54,6 </c:v>
                  </c:pt>
                  <c:pt idx="13">
                    <c:v> $ 311,6 </c:v>
                  </c:pt>
                  <c:pt idx="14">
                    <c:v> $ 130,3 </c:v>
                  </c:pt>
                  <c:pt idx="15">
                    <c:v> $ 467,9 </c:v>
                  </c:pt>
                  <c:pt idx="16">
                    <c:v> $ 46.009,9 </c:v>
                  </c:pt>
                  <c:pt idx="17">
                    <c:v> $ 310,2 </c:v>
                  </c:pt>
                  <c:pt idx="18">
                    <c:v> $ 79,4 </c:v>
                  </c:pt>
                  <c:pt idx="19">
                    <c:v> $ 161,1 </c:v>
                  </c:pt>
                  <c:pt idx="20">
                    <c:v> $ 693,9 </c:v>
                  </c:pt>
                  <c:pt idx="21">
                    <c:v> $ 1.763,8 </c:v>
                  </c:pt>
                  <c:pt idx="22">
                    <c:v> $ 4.437,7 </c:v>
                  </c:pt>
                  <c:pt idx="23">
                    <c:v> $ 127.699,4 </c:v>
                  </c:pt>
                  <c:pt idx="24">
                    <c:v> $ 76.380,5 </c:v>
                  </c:pt>
                  <c:pt idx="25">
                    <c:v> $ 10.144,2 </c:v>
                  </c:pt>
                  <c:pt idx="26">
                    <c:v> $ 301,0 </c:v>
                  </c:pt>
                  <c:pt idx="27">
                    <c:v> $ 688,7 </c:v>
                  </c:pt>
                  <c:pt idx="28">
                    <c:v> $ 158,8 </c:v>
                  </c:pt>
                  <c:pt idx="29">
                    <c:v> $ 1.139,7 </c:v>
                  </c:pt>
                  <c:pt idx="30">
                    <c:v> $ 858,4 </c:v>
                  </c:pt>
                  <c:pt idx="31">
                    <c:v> $ 372,6 </c:v>
                  </c:pt>
                  <c:pt idx="32">
                    <c:v> $ 708,8 </c:v>
                  </c:pt>
                  <c:pt idx="33">
                    <c:v> $ 300,1 </c:v>
                  </c:pt>
                  <c:pt idx="34">
                    <c:v> $ 467,9 </c:v>
                  </c:pt>
                  <c:pt idx="35">
                    <c:v> $ 263,7 </c:v>
                  </c:pt>
                  <c:pt idx="36">
                    <c:v> $ 189,9 </c:v>
                  </c:pt>
                  <c:pt idx="37">
                    <c:v> $ 167,6 </c:v>
                  </c:pt>
                  <c:pt idx="38">
                    <c:v> $ 451,3 </c:v>
                  </c:pt>
                  <c:pt idx="39">
                    <c:v> $ 256,1 </c:v>
                  </c:pt>
                  <c:pt idx="40">
                    <c:v> $ 615,8 </c:v>
                  </c:pt>
                  <c:pt idx="41">
                    <c:v> $ 26,7 </c:v>
                  </c:pt>
                  <c:pt idx="42">
                    <c:v> $ 1.286,2 </c:v>
                  </c:pt>
                  <c:pt idx="43">
                    <c:v> $ 53,0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0CE2-41EF-9EFA-2155B3AB9650}"/>
            </c:ext>
          </c:extLst>
        </c:ser>
        <c:ser>
          <c:idx val="1"/>
          <c:order val="1"/>
          <c:tx>
            <c:strRef>
              <c:f>'DESARROLLO SOCI'!$E$3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463D0D-0D4F-4890-A1B5-D03ED538480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88B6772-B48E-47A8-9CD6-AEB0B3FB6E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0CE2-41EF-9EFA-2155B3AB96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72C233-18E0-4E81-AB22-2A28F2B96E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7CEF0CB-B33F-40D9-A5FC-7FC760C1A81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0CE2-41EF-9EFA-2155B3AB96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02546D-8F59-49A6-96CC-02A09DBD073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CFF183E-3571-4732-822D-53CACE028F2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0CE2-41EF-9EFA-2155B3AB96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551E63-8993-4659-8175-F60AB908BAE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5412C9C-841F-4449-8B44-7707D39FFC2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0CE2-41EF-9EFA-2155B3AB96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3DA837-1FCC-4390-8187-BC9F9E4E03E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396C8F6-FA93-4984-995F-EE413F5B096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0CE2-41EF-9EFA-2155B3AB96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32ACDF6-14AD-4765-98B2-F5CA7BA2B05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980781F-545E-491C-A7BB-EC6966D4B8C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0CE2-41EF-9EFA-2155B3AB96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0473C0E-3E8B-4B92-A51E-ABB8AF9CDD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820529-FB02-43C5-AC89-4CA0996F6D6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0CE2-41EF-9EFA-2155B3AB96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AAAAF31-F822-476F-B7FF-8AF661FDD02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C3A1AD5-E3EA-4105-BED6-C8A4210C856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0CE2-41EF-9EFA-2155B3AB965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69FA440-7574-4720-A186-86F2D7837D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40064BE-C5F7-44D7-ADBB-085B288FE7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0CE2-41EF-9EFA-2155B3AB965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969938-DDC5-4A9B-A9D3-EB314D807F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F7C281-E44B-4C1E-86DD-8A6DB1CE543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0CE2-41EF-9EFA-2155B3AB96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624877-4B97-4CB8-AED5-3EDFE0CA3A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F146B4-7736-4221-8DE1-B85095D617D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0CE2-41EF-9EFA-2155B3AB965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1207C2E-5477-451F-9D97-91BFF7D00AA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FD8B446-BB62-464B-BDFD-35F2046698B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0CE2-41EF-9EFA-2155B3AB965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8FF838A-E629-4DEB-A183-E8541B8F4E0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E4A41E1-1C9B-4482-A396-0415AE02791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0CE2-41EF-9EFA-2155B3AB965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6DFB2F6-A973-44A8-A744-B896B7B805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996817-B1D9-4143-BF0D-240B039784E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0CE2-41EF-9EFA-2155B3AB965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7BB24BC-10E0-49AA-A372-7EAEFB0168A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7DE43D-227B-4866-B632-3B0E49F7F3C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0CE2-41EF-9EFA-2155B3AB965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BD9C008-C796-4D0E-A898-F6E61E1BE7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48A60D6-C133-4AF0-9FD0-83B0E472CE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0CE2-41EF-9EFA-2155B3AB965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29C0AE2-0DCB-4F62-B439-D864BA7EC9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248EE9-BE1D-48E6-AA4D-02B41EF3B9F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0CE2-41EF-9EFA-2155B3AB965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3C8E915-BA3E-42D3-B245-34407F205B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A92C6C5-D4E4-48ED-B3DF-04D5FF9056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0CE2-41EF-9EFA-2155B3AB965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68137CA-F7E7-48C2-9F59-6CA391F5E4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9DF53E-FFC3-4A76-ABE1-AC0DD104679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0CE2-41EF-9EFA-2155B3AB965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4AAB688-DE70-4D63-AF80-9941875579F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BEC09D3-3B4A-440E-A645-469A43D37A0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0CE2-41EF-9EFA-2155B3AB9650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EDEEAF33-8EA7-43F6-B268-1E90926E6A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C8CBCA-4D68-4779-9633-72558BAFC48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0CE2-41EF-9EFA-2155B3AB9650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135B2950-54A4-4EDE-9D7D-E1CD31FB9C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5A0061-C865-469D-9B94-A9580DB0543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0CE2-41EF-9EFA-2155B3AB9650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C7814FD-F36A-47D4-9044-936B6C0DA67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4C1FCD-FC98-406D-B4C4-56C572137BF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0CE2-41EF-9EFA-2155B3AB9650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9452DBDD-9FF1-494B-B92B-588DCA8FB9B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E19782-6422-4F4E-902B-B2A36921BC8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0CE2-41EF-9EFA-2155B3AB9650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23D65FF-BA0F-47A5-99C2-FAF3DFB422D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DED454-AF02-45AE-B96A-C8C6C77AF28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0CE2-41EF-9EFA-2155B3AB9650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35534EC-ED2A-4E92-8B5B-5A15816FDC3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D35ECC-51E8-463C-9FCF-AB5FC21FE5C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0CE2-41EF-9EFA-2155B3AB9650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107FF538-6125-47DA-A947-3CF1B0C3FD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384AF8D-24E9-434D-A1A8-7400429FDB7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0CE2-41EF-9EFA-2155B3AB9650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0DAC0DD1-9F0E-430A-B240-AB7F7FEB44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97B308E-F9E6-454B-861A-6FA676E3758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0CE2-41EF-9EFA-2155B3AB9650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4287714-D79B-40F4-A0BE-A5EC17EA35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8E3B52-437A-484F-9787-4AB1506E72F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0CE2-41EF-9EFA-2155B3AB9650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AF77F190-A425-4C76-AF80-7FF7B89925C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01DC966-FF5D-4BFE-8F69-8F846838B8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0CE2-41EF-9EFA-2155B3AB9650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8124969A-BA3E-4E5C-BEB4-98F52FE8810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0B99BA-8858-4FFB-99FF-40EDB071A79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0CE2-41EF-9EFA-2155B3AB9650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963F3B08-E1E8-477E-BB61-02D67560A40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E6FDACB-767F-4008-985F-9F12924F07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0CE2-41EF-9EFA-2155B3AB9650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886163BB-431D-463E-AF18-073DB27635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55F346-E615-4B21-B21E-644ED0AFBFE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0CE2-41EF-9EFA-2155B3AB9650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89A5F4D-47FB-42FE-AC78-6B498B8F63E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E4C8387-E445-410D-8B95-2747A5E8159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0CE2-41EF-9EFA-2155B3AB9650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C807F6B3-ADA7-4603-B530-CDB12A5751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79FE883-DC52-4FEE-9390-F2861DAD9F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0CE2-41EF-9EFA-2155B3AB9650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C41BC86F-BB52-486D-9198-D626EBE9FBB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AB215B-805B-4FA9-B538-3ABEC03D21A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0CE2-41EF-9EFA-2155B3AB9650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13DF493D-BFAF-4B0C-9756-D456D2B98D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DDE3D2B-A5D3-4E1F-9311-E73DA9C4BBD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0CE2-41EF-9EFA-2155B3AB9650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690BF859-B8B1-4001-B7CF-CF8571B928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D9A2A1-CCC5-43C0-AB85-B82EEFC48CE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0CE2-41EF-9EFA-2155B3AB9650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8CA0E5D1-90FA-42C4-8807-E46DA80A631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89E327B-B85C-4050-86D1-30B25C0684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0CE2-41EF-9EFA-2155B3AB9650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330DEAA7-948E-468A-8A0F-CD0282D6AE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96E631-C02C-4B05-AAD4-747AD2B8DD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0CE2-41EF-9EFA-2155B3AB9650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606B1BE9-C65B-4769-AA94-930776D42AF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FE2ABA-145B-45AF-B745-1E8C2F674C6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0CE2-41EF-9EFA-2155B3AB9650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186A989F-A1F3-4BFC-AA8A-D797437A075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47BD84-74F8-4B61-B185-8B86FD90B7E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0CE2-41EF-9EFA-2155B3AB9650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C5A5F4F3-17E5-43CD-BEFF-5811DDBF64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FA766C1-C253-4382-BB2F-0A394556BB7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0CE2-41EF-9EFA-2155B3AB9650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59096B95-13F8-498F-BA21-43C24798975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B89E4BC-830F-4DD1-AADA-6B3916DAA4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0CE2-41EF-9EFA-2155B3AB9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SOCI'!$B$4:$B$47</c:f>
              <c:strCache>
                <c:ptCount val="44"/>
                <c:pt idx="0">
                  <c:v>065</c:v>
                </c:pt>
                <c:pt idx="1">
                  <c:v>072</c:v>
                </c:pt>
                <c:pt idx="2">
                  <c:v>028</c:v>
                </c:pt>
                <c:pt idx="3">
                  <c:v>008</c:v>
                </c:pt>
                <c:pt idx="4">
                  <c:v>071</c:v>
                </c:pt>
                <c:pt idx="5">
                  <c:v>030</c:v>
                </c:pt>
                <c:pt idx="6">
                  <c:v>143</c:v>
                </c:pt>
                <c:pt idx="7">
                  <c:v>027</c:v>
                </c:pt>
                <c:pt idx="8">
                  <c:v>393</c:v>
                </c:pt>
                <c:pt idx="9">
                  <c:v>025</c:v>
                </c:pt>
                <c:pt idx="10">
                  <c:v>395</c:v>
                </c:pt>
                <c:pt idx="11">
                  <c:v>381</c:v>
                </c:pt>
                <c:pt idx="12">
                  <c:v>129</c:v>
                </c:pt>
                <c:pt idx="13">
                  <c:v>073</c:v>
                </c:pt>
                <c:pt idx="14">
                  <c:v>009</c:v>
                </c:pt>
                <c:pt idx="15">
                  <c:v>068</c:v>
                </c:pt>
                <c:pt idx="16">
                  <c:v>002</c:v>
                </c:pt>
                <c:pt idx="17">
                  <c:v>128</c:v>
                </c:pt>
                <c:pt idx="18">
                  <c:v>067</c:v>
                </c:pt>
                <c:pt idx="19">
                  <c:v>423</c:v>
                </c:pt>
                <c:pt idx="20">
                  <c:v>382</c:v>
                </c:pt>
                <c:pt idx="21">
                  <c:v>004</c:v>
                </c:pt>
                <c:pt idx="22">
                  <c:v>031</c:v>
                </c:pt>
                <c:pt idx="23">
                  <c:v>397</c:v>
                </c:pt>
                <c:pt idx="24">
                  <c:v>394</c:v>
                </c:pt>
                <c:pt idx="25">
                  <c:v>430</c:v>
                </c:pt>
                <c:pt idx="26">
                  <c:v>142</c:v>
                </c:pt>
                <c:pt idx="27">
                  <c:v>064</c:v>
                </c:pt>
                <c:pt idx="28">
                  <c:v>290</c:v>
                </c:pt>
                <c:pt idx="29">
                  <c:v>116</c:v>
                </c:pt>
                <c:pt idx="30">
                  <c:v>029</c:v>
                </c:pt>
                <c:pt idx="31">
                  <c:v>299</c:v>
                </c:pt>
                <c:pt idx="32">
                  <c:v>164</c:v>
                </c:pt>
                <c:pt idx="33">
                  <c:v>003</c:v>
                </c:pt>
                <c:pt idx="34">
                  <c:v>396</c:v>
                </c:pt>
                <c:pt idx="35">
                  <c:v>066</c:v>
                </c:pt>
                <c:pt idx="36">
                  <c:v>384</c:v>
                </c:pt>
                <c:pt idx="37">
                  <c:v>069</c:v>
                </c:pt>
                <c:pt idx="38">
                  <c:v>001</c:v>
                </c:pt>
                <c:pt idx="39">
                  <c:v>178</c:v>
                </c:pt>
                <c:pt idx="40">
                  <c:v>140</c:v>
                </c:pt>
                <c:pt idx="41">
                  <c:v>089</c:v>
                </c:pt>
                <c:pt idx="42">
                  <c:v>289</c:v>
                </c:pt>
                <c:pt idx="43">
                  <c:v>121</c:v>
                </c:pt>
              </c:strCache>
            </c:strRef>
          </c:cat>
          <c:val>
            <c:numRef>
              <c:f>'DESARROLLO SOCI'!$E$4:$E$47</c:f>
              <c:numCache>
                <c:formatCode>0%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SOCI'!$G$4:$G$47</c15:f>
                <c15:dlblRangeCache>
                  <c:ptCount val="44"/>
                  <c:pt idx="0">
                    <c:v> $ 386,4 </c:v>
                  </c:pt>
                  <c:pt idx="1">
                    <c:v> $ 1.045,0 </c:v>
                  </c:pt>
                  <c:pt idx="2">
                    <c:v> $ 27.250,7 </c:v>
                  </c:pt>
                  <c:pt idx="3">
                    <c:v> $ 6.761,5 </c:v>
                  </c:pt>
                  <c:pt idx="4">
                    <c:v> $ 7.025,5 </c:v>
                  </c:pt>
                  <c:pt idx="5">
                    <c:v> $ 221,3 </c:v>
                  </c:pt>
                  <c:pt idx="6">
                    <c:v> $ 466,8 </c:v>
                  </c:pt>
                  <c:pt idx="7">
                    <c:v> $ 1.866,0 </c:v>
                  </c:pt>
                  <c:pt idx="8">
                    <c:v> $ 3.898,0 </c:v>
                  </c:pt>
                  <c:pt idx="9">
                    <c:v> $ 753,1 </c:v>
                  </c:pt>
                  <c:pt idx="10">
                    <c:v> $ 17.310,3 </c:v>
                  </c:pt>
                  <c:pt idx="11">
                    <c:v> $ 9.336,5 </c:v>
                  </c:pt>
                  <c:pt idx="12">
                    <c:v> $ 156,9 </c:v>
                  </c:pt>
                  <c:pt idx="13">
                    <c:v> $ 866,9 </c:v>
                  </c:pt>
                  <c:pt idx="14">
                    <c:v> $ 358,4 </c:v>
                  </c:pt>
                  <c:pt idx="15">
                    <c:v> $ 1.240,0 </c:v>
                  </c:pt>
                  <c:pt idx="16">
                    <c:v> $ 118.222,7 </c:v>
                  </c:pt>
                  <c:pt idx="17">
                    <c:v> $ 768,3 </c:v>
                  </c:pt>
                  <c:pt idx="18">
                    <c:v> $ 192,2 </c:v>
                  </c:pt>
                  <c:pt idx="19">
                    <c:v> $ 389,2 </c:v>
                  </c:pt>
                  <c:pt idx="20">
                    <c:v> $ 1.602,7 </c:v>
                  </c:pt>
                  <c:pt idx="21">
                    <c:v> $ 4.034,7 </c:v>
                  </c:pt>
                  <c:pt idx="22">
                    <c:v> $ 9.818,3 </c:v>
                  </c:pt>
                  <c:pt idx="23">
                    <c:v> $ 282.181,6 </c:v>
                  </c:pt>
                  <c:pt idx="24">
                    <c:v> $ 155.046,2 </c:v>
                  </c:pt>
                  <c:pt idx="25">
                    <c:v> $ 20.300,3 </c:v>
                  </c:pt>
                  <c:pt idx="26">
                    <c:v> $ 592,9 </c:v>
                  </c:pt>
                  <c:pt idx="27">
                    <c:v> $ 1.350,0 </c:v>
                  </c:pt>
                  <c:pt idx="28">
                    <c:v> $ 297,7 </c:v>
                  </c:pt>
                  <c:pt idx="29">
                    <c:v> $ 2.080,8 </c:v>
                  </c:pt>
                  <c:pt idx="30">
                    <c:v> $ 1.533,3 </c:v>
                  </c:pt>
                  <c:pt idx="31">
                    <c:v> $ 659,7 </c:v>
                  </c:pt>
                  <c:pt idx="32">
                    <c:v> $ 1.100,5 </c:v>
                  </c:pt>
                  <c:pt idx="33">
                    <c:v> $ 454,5 </c:v>
                  </c:pt>
                  <c:pt idx="34">
                    <c:v> $ 695,1 </c:v>
                  </c:pt>
                  <c:pt idx="35">
                    <c:v> $ 359,7 </c:v>
                  </c:pt>
                  <c:pt idx="36">
                    <c:v> $ 253,2 </c:v>
                  </c:pt>
                  <c:pt idx="37">
                    <c:v> $ 204,7 </c:v>
                  </c:pt>
                  <c:pt idx="38">
                    <c:v> $ 524,4 </c:v>
                  </c:pt>
                  <c:pt idx="39">
                    <c:v> $ 295,5 </c:v>
                  </c:pt>
                  <c:pt idx="40">
                    <c:v> $ 710,0 </c:v>
                  </c:pt>
                  <c:pt idx="41">
                    <c:v> $ 30,0 </c:v>
                  </c:pt>
                  <c:pt idx="42">
                    <c:v> $ 1.396,3 </c:v>
                  </c:pt>
                  <c:pt idx="43">
                    <c:v> $ 55,0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9-0CE2-41EF-9EFA-2155B3AB9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65822654521132E-2"/>
          <c:y val="4.0009463396958517E-2"/>
          <c:w val="0.94998342854202045"/>
          <c:h val="0.8723582413392237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155-42B0-9FE0-5116B9D6208C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155-42B0-9FE0-5116B9D6208C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155-42B0-9FE0-5116B9D6208C}"/>
                </c:ext>
              </c:extLst>
            </c:dLbl>
            <c:dLbl>
              <c:idx val="1"/>
              <c:layout>
                <c:manualLayout>
                  <c:x val="2.5826897453348714E-2"/>
                  <c:y val="0.247432559584166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 dirty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2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155-42B0-9FE0-5116B9D620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'DESARROLLO SOCI'!$K$29:$L$29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'DESARROLLO SOCI'!$K$30:$L$30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0.42841310531010945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'DESARROLLO SOCI'!$I$52:$J$52</c15:f>
                <c15:dlblRangeCache>
                  <c:ptCount val="2"/>
                  <c:pt idx="0">
                    <c:v> $ 684.092,7 </c:v>
                  </c:pt>
                  <c:pt idx="1">
                    <c:v> $ 293.074,3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155-42B0-9FE0-5116B9D62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68981434248117"/>
          <c:y val="4.473911288794151E-2"/>
          <c:w val="0.57570317161045348"/>
          <c:h val="0.8933116788560289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EDUCACION!$F$3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20B6C8-9442-4A77-9CEB-55B18D362C0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04A014-B94F-46B4-8CA3-E9BB0F68A55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D40-4D96-B1FD-76318763ED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371FE9-803E-423F-83C2-CCA7DC5C46A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391BEB8-678D-4703-A16B-BDA1769DC1B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D40-4D96-B1FD-76318763ED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3F4244-F5C0-4B8D-968D-EE434997DA1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3EB9BB1-BB62-42A0-9DBC-3DB64F4CB76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D40-4D96-B1FD-76318763ED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3C01F0-DFAF-4250-AC9E-B0C03C5F95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035EFC7-5F86-46CD-BCD9-D9FF72104AD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D40-4D96-B1FD-76318763ED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5AAAE8-FAFF-4936-8CB2-B9752D208F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EC7D21-C124-4028-86CE-989F5AC2BC6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D40-4D96-B1FD-76318763ED6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C284CD1-D1F4-43AF-87C7-426D7146A90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D18A83B-BF11-40EF-B0A0-E8EBB26B3D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D40-4D96-B1FD-76318763ED6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5CC657-DB8A-4A46-898A-B216A07698D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E789660-77D2-4C74-BF97-FF623364BE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D40-4D96-B1FD-76318763ED6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E4D1921-BC03-46F1-998F-0A623A7F4EE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538D05-4A83-4D98-8262-0423B9201E7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D40-4D96-B1FD-76318763ED6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66F4800-71CB-44D0-A0F9-3BC7D94561D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3461DC6-53EE-42CD-ADAA-0ACA73BF83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D40-4D96-B1FD-76318763ED6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164928A-2F32-4633-9FEE-3B82798AB9E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55AEFAA-8BC5-45B0-8E85-67BF060415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D40-4D96-B1FD-76318763ED6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1814BC5-00BB-4233-8204-4AFFF04FDD5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4651921-CF6E-4EEE-9C8C-0024F37CFDF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D40-4D96-B1FD-76318763ED6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1D1FF03-45D2-4F15-9B14-E40F127C08E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565F207-87A5-4141-9707-32A5E0D73D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D40-4D96-B1FD-76318763ED6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A897148-60DB-4CE9-975E-E27F299A53E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3828E9-1A74-43C4-B648-9ADF3CBDF9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D40-4D96-B1FD-76318763ED6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2D8E451-4398-4E05-8C31-0ADEAC90232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BAAE0F-39B6-453C-A054-DB3B417D62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D40-4D96-B1FD-76318763ED6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DA7D535-70C5-4FA2-907A-83B35C95FE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309F0B-B169-42EC-BA3A-1EFBD0EE7DF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D40-4D96-B1FD-76318763ED6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C773ED1-1B4C-4189-AAD1-17EB188F33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3D3451E-9D11-45B7-86B5-270973A88F4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D40-4D96-B1FD-76318763ED6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7260EC9-F732-41E2-8D33-1AD5018B4D5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3DAD3F-FC14-4ACB-83CA-65E89975033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D40-4D96-B1FD-76318763E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EDUCACION!$B$4:$B$20</c:f>
              <c:strCache>
                <c:ptCount val="17"/>
                <c:pt idx="0">
                  <c:v>036</c:v>
                </c:pt>
                <c:pt idx="1">
                  <c:v>037</c:v>
                </c:pt>
                <c:pt idx="2">
                  <c:v>074</c:v>
                </c:pt>
                <c:pt idx="3">
                  <c:v>078</c:v>
                </c:pt>
                <c:pt idx="4">
                  <c:v>080</c:v>
                </c:pt>
                <c:pt idx="5">
                  <c:v>083</c:v>
                </c:pt>
                <c:pt idx="6">
                  <c:v>098</c:v>
                </c:pt>
                <c:pt idx="7">
                  <c:v>101</c:v>
                </c:pt>
                <c:pt idx="8">
                  <c:v>102</c:v>
                </c:pt>
                <c:pt idx="9">
                  <c:v>114</c:v>
                </c:pt>
                <c:pt idx="10">
                  <c:v>*100</c:v>
                </c:pt>
                <c:pt idx="11">
                  <c:v>176</c:v>
                </c:pt>
                <c:pt idx="12">
                  <c:v>139</c:v>
                </c:pt>
                <c:pt idx="13">
                  <c:v>104</c:v>
                </c:pt>
                <c:pt idx="14">
                  <c:v>026</c:v>
                </c:pt>
                <c:pt idx="15">
                  <c:v>376</c:v>
                </c:pt>
                <c:pt idx="16">
                  <c:v>096</c:v>
                </c:pt>
              </c:strCache>
            </c:strRef>
          </c:cat>
          <c:val>
            <c:numRef>
              <c:f>EDUCACION!$F$4:$F$20</c:f>
              <c:numCache>
                <c:formatCode>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3.0268201880214135E-3</c:v>
                </c:pt>
                <c:pt idx="11">
                  <c:v>3.7358955708142128E-2</c:v>
                </c:pt>
                <c:pt idx="12">
                  <c:v>0.19832824344262642</c:v>
                </c:pt>
                <c:pt idx="13">
                  <c:v>0.23058853486669953</c:v>
                </c:pt>
                <c:pt idx="14">
                  <c:v>0.65109164039110656</c:v>
                </c:pt>
                <c:pt idx="15">
                  <c:v>0.80500000000000005</c:v>
                </c:pt>
                <c:pt idx="16">
                  <c:v>0.98993352355319153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EDUCACION!$H$4:$H$20</c15:f>
                <c15:dlblRangeCache>
                  <c:ptCount val="17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$ 31,2 </c:v>
                  </c:pt>
                  <c:pt idx="11">
                    <c:v> $ 102,9 </c:v>
                  </c:pt>
                  <c:pt idx="12">
                    <c:v> $ 9.489,3 </c:v>
                  </c:pt>
                  <c:pt idx="13">
                    <c:v> $ 180.255,2 </c:v>
                  </c:pt>
                  <c:pt idx="14">
                    <c:v> $ 21.132,0 </c:v>
                  </c:pt>
                  <c:pt idx="15">
                    <c:v> $ 72,5 </c:v>
                  </c:pt>
                  <c:pt idx="16">
                    <c:v> $ 46.526,9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D40-4D96-B1FD-76318763ED6E}"/>
            </c:ext>
          </c:extLst>
        </c:ser>
        <c:ser>
          <c:idx val="1"/>
          <c:order val="1"/>
          <c:tx>
            <c:strRef>
              <c:f>EDUCACION!$E$3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FD40-4D96-B1FD-76318763ED6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40F6DBA-65B0-4058-8E92-95DA4EDE519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E72677-FF90-4852-B21F-C3094629FC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D40-4D96-B1FD-76318763ED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150A69-6967-4208-BDDD-41C1D02E20A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5B6D660-F67C-4466-9B6D-7DCFB3747D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D40-4D96-B1FD-76318763ED6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1CEF3A-FA56-42AE-ADBF-1BBC3487772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0D051F0-4F75-4657-ABF4-99C603E85A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D40-4D96-B1FD-76318763ED6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7EAE54C-23DD-437C-B511-FF3E6A0EEE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F1E8A3C-6FDC-4F26-BF2F-40BE94A5272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D40-4D96-B1FD-76318763ED6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721D803-FD8E-4BE4-A784-498744E72E7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17E71E0-0E0C-4B53-9B47-AD08738FA6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D40-4D96-B1FD-76318763ED6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832D62-87E9-4D40-A96B-8FDEEE9C71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B05A71A-6170-4C92-81D2-4DFBDAC26C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D40-4D96-B1FD-76318763ED6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BFE765A-A51C-4214-8498-69FB0F6972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749D756-0916-4EC5-B5E0-B0D325C538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D40-4D96-B1FD-76318763ED6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2AE61F8-4C16-43F8-A5C1-9350549087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F281C60-8789-437A-B67B-C2421CF1AD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D40-4D96-B1FD-76318763ED6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39A111B-4A8D-4A15-AF24-19C8962F93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CA7FED-EFDB-4E5D-BA58-244DF21937F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D40-4D96-B1FD-76318763ED6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B99B338-CCEC-4164-ADD6-80E739CB75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ADD3F5-8270-4E21-AE30-BFF3D915AA1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D40-4D96-B1FD-76318763ED6E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D9D417-A95D-4790-8E61-0C77FE6FAEBE}" type="CELLRANGE">
                      <a:rPr lang="es-CO"/>
                      <a:pPr>
                        <a:defRPr sz="8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[CELLRANGE]</a:t>
                    </a:fld>
                    <a:r>
                      <a:rPr lang="es-CO" baseline="0"/>
                      <a:t>; </a:t>
                    </a:r>
                    <a:fld id="{ADB4DCA4-FF3B-4B57-AD5B-0D1BDC401C6B}" type="VALUE">
                      <a:rPr lang="es-CO" baseline="0"/>
                      <a:pPr>
                        <a:defRPr sz="8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s-CO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D40-4D96-B1FD-76318763ED6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09B1D6A-28A4-4CF8-9AC2-1A6E1DB6E3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1754A9F-D0EF-46EB-B310-205C30CEF6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D40-4D96-B1FD-76318763ED6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E82B41C-CAEC-4812-8FEE-DF2BB94314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7D07EAE-EFB5-4732-AF5A-B723E9004D3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D40-4D96-B1FD-76318763ED6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A337B1D-9089-4320-B8D6-ABBFBB2C9B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804C33-98A5-47C2-B593-B6C6816586B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D40-4D96-B1FD-76318763ED6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DC489CFE-10F7-44B0-8574-74C8C1CC24A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11689A0-AEE0-40D0-AB57-3AE6EB9D05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D40-4D96-B1FD-76318763ED6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2C9D8FD-EF14-477F-8198-AB47C0ABDC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276EF07-872F-4A50-8E84-27D878A5DE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D40-4D96-B1FD-76318763ED6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A561A7B-1999-4C8A-B2F7-6289E2E6F69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682CC5D-7B2C-4E32-A4A5-EA406B024A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D40-4D96-B1FD-76318763E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EDUCACION!$B$4:$B$20</c:f>
              <c:strCache>
                <c:ptCount val="17"/>
                <c:pt idx="0">
                  <c:v>036</c:v>
                </c:pt>
                <c:pt idx="1">
                  <c:v>037</c:v>
                </c:pt>
                <c:pt idx="2">
                  <c:v>074</c:v>
                </c:pt>
                <c:pt idx="3">
                  <c:v>078</c:v>
                </c:pt>
                <c:pt idx="4">
                  <c:v>080</c:v>
                </c:pt>
                <c:pt idx="5">
                  <c:v>083</c:v>
                </c:pt>
                <c:pt idx="6">
                  <c:v>098</c:v>
                </c:pt>
                <c:pt idx="7">
                  <c:v>101</c:v>
                </c:pt>
                <c:pt idx="8">
                  <c:v>102</c:v>
                </c:pt>
                <c:pt idx="9">
                  <c:v>114</c:v>
                </c:pt>
                <c:pt idx="10">
                  <c:v>*100</c:v>
                </c:pt>
                <c:pt idx="11">
                  <c:v>176</c:v>
                </c:pt>
                <c:pt idx="12">
                  <c:v>139</c:v>
                </c:pt>
                <c:pt idx="13">
                  <c:v>104</c:v>
                </c:pt>
                <c:pt idx="14">
                  <c:v>026</c:v>
                </c:pt>
                <c:pt idx="15">
                  <c:v>376</c:v>
                </c:pt>
                <c:pt idx="16">
                  <c:v>096</c:v>
                </c:pt>
              </c:strCache>
            </c:strRef>
          </c:cat>
          <c:val>
            <c:numRef>
              <c:f>EDUCACION!$E$4:$E$20</c:f>
              <c:numCache>
                <c:formatCode>0%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EDUCACION!$G$4:$G$20</c15:f>
                <c15:dlblRangeCache>
                  <c:ptCount val="17"/>
                  <c:pt idx="0">
                    <c:v> $ 39.906,7 </c:v>
                  </c:pt>
                  <c:pt idx="1">
                    <c:v> $ 329,0 </c:v>
                  </c:pt>
                  <c:pt idx="2">
                    <c:v> $ 377,7 </c:v>
                  </c:pt>
                  <c:pt idx="3">
                    <c:v> $ 153,1 </c:v>
                  </c:pt>
                  <c:pt idx="4">
                    <c:v> $ 312,4 </c:v>
                  </c:pt>
                  <c:pt idx="5">
                    <c:v> $ 2.152,9 </c:v>
                  </c:pt>
                  <c:pt idx="6">
                    <c:v> $ 5.928,8 </c:v>
                  </c:pt>
                  <c:pt idx="7">
                    <c:v> $ 913,1 </c:v>
                  </c:pt>
                  <c:pt idx="8">
                    <c:v> $ 365,2 </c:v>
                  </c:pt>
                  <c:pt idx="9">
                    <c:v> $ 6.157,6 </c:v>
                  </c:pt>
                  <c:pt idx="10">
                    <c:v> $ 10.307,8 </c:v>
                  </c:pt>
                  <c:pt idx="11">
                    <c:v> $ 2.753,6 </c:v>
                  </c:pt>
                  <c:pt idx="12">
                    <c:v> $ 47.846,2 </c:v>
                  </c:pt>
                  <c:pt idx="13">
                    <c:v> $ 781.718,2 </c:v>
                  </c:pt>
                  <c:pt idx="14">
                    <c:v> $ 32.456,2 </c:v>
                  </c:pt>
                  <c:pt idx="15">
                    <c:v> $ 90,0 </c:v>
                  </c:pt>
                  <c:pt idx="16">
                    <c:v> $ 47.000,0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FD40-4D96-B1FD-76318763E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09738251795849"/>
          <c:y val="1.5761553680477519E-2"/>
          <c:w val="0.51164709718489532"/>
          <c:h val="0.96847689263904502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069393"/>
            </a:solidFill>
            <a:ln>
              <a:noFill/>
            </a:ln>
            <a:effectLst/>
            <a:sp3d/>
          </c:spPr>
          <c:invertIfNegative val="0"/>
          <c:dPt>
            <c:idx val="5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83B-4609-9EAF-968998B3976A}"/>
              </c:ext>
            </c:extLst>
          </c:dPt>
          <c:dPt>
            <c:idx val="6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83B-4609-9EAF-968998B3976A}"/>
              </c:ext>
            </c:extLst>
          </c:dPt>
          <c:dPt>
            <c:idx val="7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83B-4609-9EAF-968998B3976A}"/>
              </c:ext>
            </c:extLst>
          </c:dPt>
          <c:dPt>
            <c:idx val="8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83B-4609-9EAF-968998B3976A}"/>
              </c:ext>
            </c:extLst>
          </c:dPt>
          <c:dPt>
            <c:idx val="9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83B-4609-9EAF-968998B3976A}"/>
              </c:ext>
            </c:extLst>
          </c:dPt>
          <c:dPt>
            <c:idx val="10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83B-4609-9EAF-968998B3976A}"/>
              </c:ext>
            </c:extLst>
          </c:dPt>
          <c:dPt>
            <c:idx val="11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83B-4609-9EAF-968998B3976A}"/>
              </c:ext>
            </c:extLst>
          </c:dPt>
          <c:dPt>
            <c:idx val="12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A83B-4609-9EAF-968998B3976A}"/>
              </c:ext>
            </c:extLst>
          </c:dPt>
          <c:dPt>
            <c:idx val="13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A83B-4609-9EAF-968998B3976A}"/>
              </c:ext>
            </c:extLst>
          </c:dPt>
          <c:dPt>
            <c:idx val="14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A83B-4609-9EAF-968998B3976A}"/>
              </c:ext>
            </c:extLst>
          </c:dPt>
          <c:dPt>
            <c:idx val="15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A83B-4609-9EAF-968998B3976A}"/>
              </c:ext>
            </c:extLst>
          </c:dPt>
          <c:dPt>
            <c:idx val="16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A83B-4609-9EAF-968998B3976A}"/>
              </c:ext>
            </c:extLst>
          </c:dPt>
          <c:dPt>
            <c:idx val="17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A83B-4609-9EAF-968998B3976A}"/>
              </c:ext>
            </c:extLst>
          </c:dPt>
          <c:dPt>
            <c:idx val="18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A83B-4609-9EAF-968998B3976A}"/>
              </c:ext>
            </c:extLst>
          </c:dPt>
          <c:dPt>
            <c:idx val="19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A83B-4609-9EAF-968998B3976A}"/>
              </c:ext>
            </c:extLst>
          </c:dPt>
          <c:dPt>
            <c:idx val="20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A83B-4609-9EAF-968998B3976A}"/>
              </c:ext>
            </c:extLst>
          </c:dPt>
          <c:dPt>
            <c:idx val="21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A83B-4609-9EAF-968998B3976A}"/>
              </c:ext>
            </c:extLst>
          </c:dPt>
          <c:dPt>
            <c:idx val="22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A83B-4609-9EAF-968998B3976A}"/>
              </c:ext>
            </c:extLst>
          </c:dPt>
          <c:dPt>
            <c:idx val="23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A83B-4609-9EAF-968998B3976A}"/>
              </c:ext>
            </c:extLst>
          </c:dPt>
          <c:dPt>
            <c:idx val="24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A83B-4609-9EAF-968998B3976A}"/>
              </c:ext>
            </c:extLst>
          </c:dPt>
          <c:dPt>
            <c:idx val="25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A83B-4609-9EAF-968998B3976A}"/>
              </c:ext>
            </c:extLst>
          </c:dPt>
          <c:dPt>
            <c:idx val="26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A83B-4609-9EAF-968998B3976A}"/>
              </c:ext>
            </c:extLst>
          </c:dPt>
          <c:dPt>
            <c:idx val="27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A83B-4609-9EAF-968998B3976A}"/>
              </c:ext>
            </c:extLst>
          </c:dPt>
          <c:dPt>
            <c:idx val="28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A83B-4609-9EAF-968998B3976A}"/>
              </c:ext>
            </c:extLst>
          </c:dPt>
          <c:dPt>
            <c:idx val="29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A83B-4609-9EAF-968998B3976A}"/>
              </c:ext>
            </c:extLst>
          </c:dPt>
          <c:dPt>
            <c:idx val="30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A83B-4609-9EAF-968998B3976A}"/>
              </c:ext>
            </c:extLst>
          </c:dPt>
          <c:dPt>
            <c:idx val="31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5-A83B-4609-9EAF-968998B3976A}"/>
              </c:ext>
            </c:extLst>
          </c:dPt>
          <c:dPt>
            <c:idx val="32"/>
            <c:invertIfNegative val="0"/>
            <c:bubble3D val="0"/>
            <c:spPr>
              <a:solidFill>
                <a:srgbClr val="06939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7-A83B-4609-9EAF-968998B39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 '!$A$2:$A$35</c:f>
              <c:strCache>
                <c:ptCount val="34"/>
                <c:pt idx="0">
                  <c:v>     SECRETARIA DE FUNCION PUBLICA</c:v>
                </c:pt>
                <c:pt idx="1">
                  <c:v>     CONTROL INTERNO</c:v>
                </c:pt>
                <c:pt idx="2">
                  <c:v>    INST. DE PROTEC Y BIENESTAR ANIMAL</c:v>
                </c:pt>
                <c:pt idx="3">
                  <c:v>     UNIDAD ADM.ESPECIAL DE PENSIONES DEL DEP</c:v>
                </c:pt>
                <c:pt idx="4">
                  <c:v>     SECRETARIA DEL  AMBIENTE</c:v>
                </c:pt>
                <c:pt idx="5">
                  <c:v>    SECRETARIA DE AGRICULTURA Y DES.RURAL</c:v>
                </c:pt>
                <c:pt idx="6">
                  <c:v>    SRIA DE TRANSPORTE Y MOVILIDAD</c:v>
                </c:pt>
                <c:pt idx="7">
                  <c:v>   UNIDAD ADM.ESPECIAL PARA LA GESTION DEL</c:v>
                </c:pt>
                <c:pt idx="8">
                  <c:v>   SECRETARIA DE LA MUJER Y EQUIDAD DE GENE</c:v>
                </c:pt>
                <c:pt idx="9">
                  <c:v>    SECRETARIA JURIDICA</c:v>
                </c:pt>
                <c:pt idx="10">
                  <c:v>    SECRETARIA DESARROLLO INCLUSION</c:v>
                </c:pt>
                <c:pt idx="11">
                  <c:v>  INST DEPARTAMENTAL DE ACCION COMUNAL</c:v>
                </c:pt>
                <c:pt idx="12">
                  <c:v>    SECRETARIA HACIENDA</c:v>
                </c:pt>
                <c:pt idx="13">
                  <c:v>  SECRETARIA DE MINAS ENERGÍA Y GAS</c:v>
                </c:pt>
                <c:pt idx="14">
                  <c:v>  SECRETARIA DE  HABITAT Y VIVIENDA</c:v>
                </c:pt>
                <c:pt idx="15">
                  <c:v>    INST.DPTAL PARA LA RECREACION Y EL DEPOR</c:v>
                </c:pt>
                <c:pt idx="16">
                  <c:v>     SECRETARIA DE PLANEACION</c:v>
                </c:pt>
                <c:pt idx="17">
                  <c:v>    SECRETARIA DE SALUD</c:v>
                </c:pt>
                <c:pt idx="18">
                  <c:v>    SECRETARIA DE TECNOLOGIAS DE LA INFORMA</c:v>
                </c:pt>
                <c:pt idx="19">
                  <c:v>   SRIA COMPETITIVIDAD Y DES.ECONOMICO</c:v>
                </c:pt>
                <c:pt idx="20">
                  <c:v>CORPORACION SOCIAL </c:v>
                </c:pt>
                <c:pt idx="21">
                  <c:v>EPC </c:v>
                </c:pt>
                <c:pt idx="22">
                  <c:v>   SECRETARIA DE GOBIERNO</c:v>
                </c:pt>
                <c:pt idx="23">
                  <c:v>  INST. DEPARTAMENTAL DE CULTURA TURISMO</c:v>
                </c:pt>
                <c:pt idx="24">
                  <c:v>     SECRETARIA DE EDUCACION</c:v>
                </c:pt>
                <c:pt idx="25">
                  <c:v>  SECRETARIA DE PRENSA Y COMUNICACIONES</c:v>
                </c:pt>
                <c:pt idx="26">
                  <c:v>   SECRETARIA DE CIENCIA  TECNOLOGIA E INNO</c:v>
                </c:pt>
                <c:pt idx="27">
                  <c:v>    SECRETARIA DE INTEGRACION REGIONAL</c:v>
                </c:pt>
                <c:pt idx="28">
                  <c:v>BENEFICENCIA</c:v>
                </c:pt>
                <c:pt idx="29">
                  <c:v>   INSTITUTO DE INFRAESTRUCTURA .I.C.C.U</c:v>
                </c:pt>
                <c:pt idx="30">
                  <c:v>     SECRETARIA GENERAL</c:v>
                </c:pt>
                <c:pt idx="31">
                  <c:v>    SECRETARIA DE ASUNTOS INTERNACIONALES</c:v>
                </c:pt>
                <c:pt idx="32">
                  <c:v>    AGENCIA DE CUND PARA LA PAZ Y LA CONVIVE</c:v>
                </c:pt>
                <c:pt idx="33">
                  <c:v>     ALTA CONSEJERÍA PARA LA FELICIDAD</c:v>
                </c:pt>
              </c:strCache>
            </c:strRef>
          </c:cat>
          <c:val>
            <c:numRef>
              <c:f>'RANKIN '!$I$2:$I$35</c:f>
              <c:numCache>
                <c:formatCode>0.00%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1.4360519534280605E-2</c:v>
                </c:pt>
                <c:pt idx="5">
                  <c:v>2.9304947453642267E-2</c:v>
                </c:pt>
                <c:pt idx="6">
                  <c:v>3.0811939908164835E-2</c:v>
                </c:pt>
                <c:pt idx="7">
                  <c:v>4.1532323052834975E-2</c:v>
                </c:pt>
                <c:pt idx="8">
                  <c:v>6.8312194504256185E-2</c:v>
                </c:pt>
                <c:pt idx="9">
                  <c:v>7.0000000000000007E-2</c:v>
                </c:pt>
                <c:pt idx="10">
                  <c:v>8.5571082446907643E-2</c:v>
                </c:pt>
                <c:pt idx="11">
                  <c:v>0.10121086619047619</c:v>
                </c:pt>
                <c:pt idx="12">
                  <c:v>0.10915955875782157</c:v>
                </c:pt>
                <c:pt idx="13">
                  <c:v>0.13150401060919861</c:v>
                </c:pt>
                <c:pt idx="14">
                  <c:v>0.1317971267368421</c:v>
                </c:pt>
                <c:pt idx="15">
                  <c:v>0.13447819310852568</c:v>
                </c:pt>
                <c:pt idx="16">
                  <c:v>0.14200455504893239</c:v>
                </c:pt>
                <c:pt idx="17">
                  <c:v>0.14384392555509207</c:v>
                </c:pt>
                <c:pt idx="18">
                  <c:v>0.16549644308988254</c:v>
                </c:pt>
                <c:pt idx="19">
                  <c:v>0.16624564190322785</c:v>
                </c:pt>
                <c:pt idx="20">
                  <c:v>0.17664175920449102</c:v>
                </c:pt>
                <c:pt idx="21">
                  <c:v>0.19548635658168909</c:v>
                </c:pt>
                <c:pt idx="22">
                  <c:v>0.20474152216470543</c:v>
                </c:pt>
                <c:pt idx="23">
                  <c:v>0.24412647867948878</c:v>
                </c:pt>
                <c:pt idx="24">
                  <c:v>0.26596711713738691</c:v>
                </c:pt>
                <c:pt idx="25">
                  <c:v>0.28673661842515247</c:v>
                </c:pt>
                <c:pt idx="26">
                  <c:v>0.36685544554455446</c:v>
                </c:pt>
                <c:pt idx="27">
                  <c:v>0.42084695535906835</c:v>
                </c:pt>
                <c:pt idx="28">
                  <c:v>0.50598109766386556</c:v>
                </c:pt>
                <c:pt idx="29">
                  <c:v>0.52138066515664727</c:v>
                </c:pt>
                <c:pt idx="30">
                  <c:v>0.58154886044739662</c:v>
                </c:pt>
                <c:pt idx="31">
                  <c:v>0.7479768</c:v>
                </c:pt>
                <c:pt idx="32">
                  <c:v>0.84120771880595047</c:v>
                </c:pt>
                <c:pt idx="33">
                  <c:v>0.952557463894108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38-A83B-4609-9EAF-968998B39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906225439"/>
        <c:axId val="906229183"/>
        <c:axId val="0"/>
      </c:bar3DChart>
      <c:catAx>
        <c:axId val="906225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6229183"/>
        <c:crosses val="autoZero"/>
        <c:auto val="1"/>
        <c:lblAlgn val="ctr"/>
        <c:lblOffset val="100"/>
        <c:noMultiLvlLbl val="0"/>
      </c:catAx>
      <c:valAx>
        <c:axId val="906229183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0622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338107048530613E-2"/>
          <c:y val="0.1624548406608568"/>
          <c:w val="0.87861160851029851"/>
          <c:h val="0.78085664319690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C89-4416-8AED-A7E2C920015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C89-4416-8AED-A7E2C920015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C89-4416-8AED-A7E2C920015B}"/>
                </c:ext>
              </c:extLst>
            </c:dLbl>
            <c:dLbl>
              <c:idx val="1"/>
              <c:layout>
                <c:manualLayout>
                  <c:x val="2.5612506768578912E-2"/>
                  <c:y val="0.1833517976187874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 sz="1050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sz="1050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C89-4416-8AED-A7E2C9200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EDUCACION!$K$21:$L$21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0.26596711713738691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EDUCACION!#REF!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5="http://schemas.microsoft.com/office/drawing/2012/chart" uri="{02D57815-91ED-43cb-92C2-25804820EDAC}">
              <c15:datalabelsRange>
                <c15:f>EDUCACION!$I$25:$J$25</c15:f>
                <c15:dlblRangeCache>
                  <c:ptCount val="2"/>
                  <c:pt idx="0">
                    <c:v> $ 968.460,6 </c:v>
                  </c:pt>
                  <c:pt idx="1">
                    <c:v> $ 257.578,7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C89-4416-8AED-A7E2C9200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165349419640216E-2"/>
          <c:y val="3.3385373910951234E-2"/>
          <c:w val="0.51915569427520536"/>
          <c:h val="0.88441703857454335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'EDUCACION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824A55-B814-488D-903D-5D03DF8A273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74F8BC-6E24-4E40-9C94-37FC06C858F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821-4091-9190-5A9B4B8C8C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DB3AEB-5A06-4651-A41D-FDE4380503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9EB3AA5-42E0-4DB8-BC7E-9C4641A8C3A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821-4091-9190-5A9B4B8C8C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06A994-4BB3-4F03-941F-C1E85B4430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45ED0BB-F161-4437-912C-4B33F3166AB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821-4091-9190-5A9B4B8C8C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7570D1-A147-495E-B1BF-F1C3B3DAA7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CE52FF-8E16-454E-AECF-D6AF515019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821-4091-9190-5A9B4B8C8C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309689-EDE8-43C0-9370-3F0A681BF38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FA8BDC-6DA9-42CD-B279-08FF61AE5A8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821-4091-9190-5A9B4B8C8C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2F19B3-9085-46B4-B84A-2E669BF7CCC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702AE94-F18A-46B6-A705-BE3EB624889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821-4091-9190-5A9B4B8C8CF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BEDA68-5256-45C3-AE62-6D79190BADC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CFBCE0-3FCA-4387-959A-4E2DE5608C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821-4091-9190-5A9B4B8C8CF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C052AF-B8F7-4350-8C79-722DDFAD433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5BB4BA-C558-4F56-91AA-A737F3E058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821-4091-9190-5A9B4B8C8CF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15BE960-E729-4464-9389-03945DB2DC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7A4934D-37A1-4172-A8FB-0C01CEA8B9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821-4091-9190-5A9B4B8C8CF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050B1F2-9E79-46BB-A067-8732AD74DF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2FBAAD1-8B92-471E-AADD-7268649928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821-4091-9190-5A9B4B8C8CF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0C348B8-A382-4AAC-9A44-2371F12D14A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61DBEE-B12C-40BB-A004-9976C138087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821-4091-9190-5A9B4B8C8CF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DC6A968-09C3-43AD-BCCA-442C843401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10C4FD4-76FC-44F7-B6E8-DB094E67A9F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821-4091-9190-5A9B4B8C8CF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147C419-EAE8-402B-B4E7-C12324811D6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1D1AB8F-ADA6-42D1-A754-0D0315B5965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821-4091-9190-5A9B4B8C8CF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EC540D3-BAE0-4793-8A83-F60A75B5316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C34505-C56F-446A-BF63-19F43E7FB6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821-4091-9190-5A9B4B8C8CF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DB2C925-1AA7-46CE-A35A-CA9406453CE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A0A67E-80A7-426A-8731-798DB9F5E42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821-4091-9190-5A9B4B8C8CF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ED4A046-EA8A-4F10-B611-EF08640BD2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CC0F4F-F869-4197-B256-1D31C866B96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821-4091-9190-5A9B4B8C8CF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522DA78-5E1C-479C-ACA3-EFB3D17C222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159480A-484B-4BE1-8B64-2FE8655F46A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821-4091-9190-5A9B4B8C8CF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806EF92-0FA8-43DE-9879-D11FF752D0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50E4126-14CD-4F16-B7D8-DA5F5FEE0E6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821-4091-9190-5A9B4B8C8CF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C6C429D-2F61-46D9-BD8C-DB3D6CE5DC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DB157D1-547B-4DA0-B057-735074C976D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821-4091-9190-5A9B4B8C8CF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D2C5E4F0-8158-4556-8E15-385E8E98333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E5E8F39-9618-46BE-94BC-37300750E7D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821-4091-9190-5A9B4B8C8CF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42120562-0792-4B73-BF36-A7C4849F69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AD05642-82EA-478C-8DC9-B54E1F4BD70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821-4091-9190-5A9B4B8C8CF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EA343039-CC54-4E25-B73B-026148D27EC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11797F-B4D1-49F1-AB4F-AD7E7F9C9A2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821-4091-9190-5A9B4B8C8CF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654B52A4-6F9C-4B23-ACB7-74300E4531F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D1E425-A895-4ECF-B7EA-BDBC7F72FD1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821-4091-9190-5A9B4B8C8CF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29D45F7-0367-42D0-BD79-EE0F75C45C9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681901C-F0D4-4D0A-AB0C-F6AAC67F191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821-4091-9190-5A9B4B8C8CF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71AA148A-D6FE-494B-B9D4-6C961D22BE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5F9B62-EE7D-438B-A734-60A94899268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821-4091-9190-5A9B4B8C8CF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D480705-84F9-4D28-966E-F13E5ED921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01E813-CDFB-4664-9F83-5529776EC6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821-4091-9190-5A9B4B8C8CF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6AB11445-7703-443C-B28B-08F622955B4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816600C-F387-4291-8242-3D5FC65920A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821-4091-9190-5A9B4B8C8CF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FE1EE172-72E9-4032-BED7-42BE5E2BC0F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5180F4-8062-42CF-B658-846181CBA3F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821-4091-9190-5A9B4B8C8CF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A507DAB-02EB-48C9-8C7E-D45B657ADE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3FF8111-1C4F-4645-B28D-B73DF667075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821-4091-9190-5A9B4B8C8CF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A336F67B-BDCB-4122-AF36-11061C5985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284B75-3FA0-466D-BF2D-6CC505A0F4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821-4091-9190-5A9B4B8C8CF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1080424-5EF3-48DD-B771-B35B888E25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62EA20-4F42-469A-A996-104FCDBAD4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A821-4091-9190-5A9B4B8C8CF7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71554C5-427E-4088-9A32-BBA9B2101AE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B36689F-AC02-441B-A714-438E52D275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821-4091-9190-5A9B4B8C8CF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CF2B5253-B630-435A-A3B2-B51EC74DD3A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FE4FACE-60EA-4899-BE22-3FE64EFCE69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A821-4091-9190-5A9B4B8C8CF7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94E9D31-191C-4E85-9194-529168CE635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622A06-9313-48E5-B83C-84514108271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A821-4091-9190-5A9B4B8C8CF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4FD7E96C-0780-4EE6-BC66-C43B174A4AD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83A590-C883-413B-8EED-92887D15F18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A821-4091-9190-5A9B4B8C8CF7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26FE17DA-4C4B-49C4-B892-A47EB7EAFFB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B8A66AA-C927-47DC-A53D-A75A5EAD6F4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A821-4091-9190-5A9B4B8C8CF7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3C97923A-A52E-41D5-828D-FB22F5B10BF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44BB4BA-7908-40DA-8B70-D023712A37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A821-4091-9190-5A9B4B8C8CF7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A494F4F4-520D-4745-9003-09A6EC607A8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6FED7AA-9E70-4AA9-BFD8-162053E27A7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A821-4091-9190-5A9B4B8C8CF7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0FB4FA79-9342-4399-9BB3-4093C5EC7F8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B455DC0-2001-420C-9A28-124D9E6756D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A821-4091-9190-5A9B4B8C8CF7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8ECC149E-BA4A-4E9D-BD29-E1EA8C0C6B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B3B69FD-D8A3-40AA-93C8-21FF44FD72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A821-4091-9190-5A9B4B8C8CF7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0A38396E-72AA-4EC6-90C9-A2E794FF8D1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235F991-E673-453F-9533-EB0E45B253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A821-4091-9190-5A9B4B8C8CF7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964EA4A1-3080-4356-9400-F59F1EE6E8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796909-48E8-48AD-B712-6CDD2B6DCCD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A821-4091-9190-5A9B4B8C8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'EDUCACION '!$B$4:$B$45</c:f>
              <c:strCache>
                <c:ptCount val="42"/>
                <c:pt idx="0">
                  <c:v>038</c:v>
                </c:pt>
                <c:pt idx="1">
                  <c:v>039</c:v>
                </c:pt>
                <c:pt idx="2">
                  <c:v>075</c:v>
                </c:pt>
                <c:pt idx="3">
                  <c:v>076</c:v>
                </c:pt>
                <c:pt idx="4">
                  <c:v>077</c:v>
                </c:pt>
                <c:pt idx="5">
                  <c:v>079</c:v>
                </c:pt>
                <c:pt idx="6">
                  <c:v>081</c:v>
                </c:pt>
                <c:pt idx="7">
                  <c:v>084</c:v>
                </c:pt>
                <c:pt idx="8">
                  <c:v>085</c:v>
                </c:pt>
                <c:pt idx="9">
                  <c:v>086</c:v>
                </c:pt>
                <c:pt idx="10">
                  <c:v>087</c:v>
                </c:pt>
                <c:pt idx="11">
                  <c:v>093</c:v>
                </c:pt>
                <c:pt idx="12">
                  <c:v>094</c:v>
                </c:pt>
                <c:pt idx="13">
                  <c:v>097</c:v>
                </c:pt>
                <c:pt idx="14">
                  <c:v>099</c:v>
                </c:pt>
                <c:pt idx="15">
                  <c:v>103</c:v>
                </c:pt>
                <c:pt idx="16">
                  <c:v>112</c:v>
                </c:pt>
                <c:pt idx="17">
                  <c:v>113</c:v>
                </c:pt>
                <c:pt idx="18">
                  <c:v>115</c:v>
                </c:pt>
                <c:pt idx="19">
                  <c:v>138</c:v>
                </c:pt>
                <c:pt idx="20">
                  <c:v>209</c:v>
                </c:pt>
                <c:pt idx="21">
                  <c:v>210</c:v>
                </c:pt>
                <c:pt idx="22">
                  <c:v>222</c:v>
                </c:pt>
                <c:pt idx="23">
                  <c:v>223</c:v>
                </c:pt>
                <c:pt idx="24">
                  <c:v>037</c:v>
                </c:pt>
                <c:pt idx="25">
                  <c:v>074</c:v>
                </c:pt>
                <c:pt idx="26">
                  <c:v>078</c:v>
                </c:pt>
                <c:pt idx="27">
                  <c:v>080</c:v>
                </c:pt>
                <c:pt idx="28">
                  <c:v>083</c:v>
                </c:pt>
                <c:pt idx="29">
                  <c:v>098</c:v>
                </c:pt>
                <c:pt idx="30">
                  <c:v>101</c:v>
                </c:pt>
                <c:pt idx="31">
                  <c:v>102</c:v>
                </c:pt>
                <c:pt idx="32">
                  <c:v>114</c:v>
                </c:pt>
                <c:pt idx="33">
                  <c:v>100</c:v>
                </c:pt>
                <c:pt idx="34">
                  <c:v>176</c:v>
                </c:pt>
                <c:pt idx="35">
                  <c:v>036</c:v>
                </c:pt>
                <c:pt idx="36">
                  <c:v>139</c:v>
                </c:pt>
                <c:pt idx="37">
                  <c:v>104</c:v>
                </c:pt>
                <c:pt idx="38">
                  <c:v>026</c:v>
                </c:pt>
                <c:pt idx="39">
                  <c:v>376</c:v>
                </c:pt>
                <c:pt idx="40">
                  <c:v>096</c:v>
                </c:pt>
                <c:pt idx="41">
                  <c:v>082</c:v>
                </c:pt>
              </c:strCache>
            </c:strRef>
          </c:cat>
          <c:val>
            <c:numRef>
              <c:f>'EDUCACION '!$F$4:$F$45</c:f>
              <c:numCache>
                <c:formatCode>0%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3.0268201880214135E-3</c:v>
                </c:pt>
                <c:pt idx="34">
                  <c:v>4.4578940877858304E-2</c:v>
                </c:pt>
                <c:pt idx="35">
                  <c:v>0.28235526854801479</c:v>
                </c:pt>
                <c:pt idx="36">
                  <c:v>0.43197339434210114</c:v>
                </c:pt>
                <c:pt idx="37">
                  <c:v>0.48997234858807243</c:v>
                </c:pt>
                <c:pt idx="38">
                  <c:v>0.70507007232194152</c:v>
                </c:pt>
                <c:pt idx="39">
                  <c:v>0.80500000000000005</c:v>
                </c:pt>
                <c:pt idx="40">
                  <c:v>0.94240016769519863</c:v>
                </c:pt>
                <c:pt idx="4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'EDUCACION '!$H$4:$H$45</c15:f>
                <c15:dlblRangeCache>
                  <c:ptCount val="4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- </c:v>
                  </c:pt>
                  <c:pt idx="14">
                    <c:v> $ - </c:v>
                  </c:pt>
                  <c:pt idx="15">
                    <c:v> $ - </c:v>
                  </c:pt>
                  <c:pt idx="16">
                    <c:v> $ - </c:v>
                  </c:pt>
                  <c:pt idx="17">
                    <c:v> $ - </c:v>
                  </c:pt>
                  <c:pt idx="18">
                    <c:v> $ - </c:v>
                  </c:pt>
                  <c:pt idx="19">
                    <c:v> $ - </c:v>
                  </c:pt>
                  <c:pt idx="20">
                    <c:v> $ - </c:v>
                  </c:pt>
                  <c:pt idx="21">
                    <c:v> $ - </c:v>
                  </c:pt>
                  <c:pt idx="22">
                    <c:v> $ - </c:v>
                  </c:pt>
                  <c:pt idx="23">
                    <c:v> $ - </c:v>
                  </c:pt>
                  <c:pt idx="24">
                    <c:v> $ - </c:v>
                  </c:pt>
                  <c:pt idx="25">
                    <c:v> $ - </c:v>
                  </c:pt>
                  <c:pt idx="26">
                    <c:v> $ - </c:v>
                  </c:pt>
                  <c:pt idx="27">
                    <c:v> $ - </c:v>
                  </c:pt>
                  <c:pt idx="28">
                    <c:v> $ - </c:v>
                  </c:pt>
                  <c:pt idx="29">
                    <c:v> $ - </c:v>
                  </c:pt>
                  <c:pt idx="30">
                    <c:v> $ - </c:v>
                  </c:pt>
                  <c:pt idx="31">
                    <c:v> $ - </c:v>
                  </c:pt>
                  <c:pt idx="32">
                    <c:v> $ - </c:v>
                  </c:pt>
                  <c:pt idx="33">
                    <c:v> $ 31,2 </c:v>
                  </c:pt>
                  <c:pt idx="34">
                    <c:v> $ 123,7 </c:v>
                  </c:pt>
                  <c:pt idx="35">
                    <c:v> $ 15.701,2 </c:v>
                  </c:pt>
                  <c:pt idx="36">
                    <c:v> $ 31.978,7 </c:v>
                  </c:pt>
                  <c:pt idx="37">
                    <c:v> $ 579.216,2 </c:v>
                  </c:pt>
                  <c:pt idx="38">
                    <c:v> $ 32.866,1 </c:v>
                  </c:pt>
                  <c:pt idx="39">
                    <c:v> $ 72,5 </c:v>
                  </c:pt>
                  <c:pt idx="40">
                    <c:v> $ 47.720,0 </c:v>
                  </c:pt>
                  <c:pt idx="41">
                    <c:v> $ 3.544,0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A821-4091-9190-5A9B4B8C8CF7}"/>
            </c:ext>
          </c:extLst>
        </c:ser>
        <c:ser>
          <c:idx val="1"/>
          <c:order val="1"/>
          <c:tx>
            <c:strRef>
              <c:f>'EDUCACION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Pt>
            <c:idx val="3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C-A821-4091-9190-5A9B4B8C8C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9C7C43F-494A-4D52-B02C-AD45C4F659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8D229E-17AF-48DF-B2F9-0EDBC47B21F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A821-4091-9190-5A9B4B8C8C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5EF544-3B02-41A8-B1FB-B2B0AF04551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9C06B9-B5B5-49EE-81D2-83826377D0E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A821-4091-9190-5A9B4B8C8C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764612-EAC4-47FF-8ABE-47EB1A85F9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5EB624A-155C-4472-BA1B-BC135F661E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A821-4091-9190-5A9B4B8C8C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781628-C06A-4A5F-A79E-F8CBF6CABDE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BCA5EED-24E4-4281-83C9-C6F0072A5EB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A821-4091-9190-5A9B4B8C8C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90366E-25B3-4A6F-A637-912B02A6849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42329BF-D9A8-4C9B-8A9E-C2905307100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A821-4091-9190-5A9B4B8C8C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FF787FF-56CA-4AF2-B354-453971D45E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D96B70-A09F-4BAB-81E1-837FF30290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A821-4091-9190-5A9B4B8C8CF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0E00454-ED3E-4F93-916D-E9D122166A1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E69CAA3-6BA5-47D1-9C3C-65395801A3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A821-4091-9190-5A9B4B8C8CF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D83C366-E4C0-463F-97F4-51B39E7C1B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B997B7-25FE-4FCF-866B-91CBD8C1CE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A821-4091-9190-5A9B4B8C8CF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449C495-A644-4BB1-ABBE-4CD5E887B45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EE28181-4027-472F-9BB8-78A66FC53B3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A821-4091-9190-5A9B4B8C8CF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1D6751B-0169-4EC1-85E8-FB035ADB8A2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EE833DE-EE24-427E-873E-88012C583F1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A821-4091-9190-5A9B4B8C8CF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7FF709B-8932-4855-B539-CB24F95385D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032981-E9B1-42A8-AAC7-CA0AF1D029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A821-4091-9190-5A9B4B8C8CF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518F206-77EC-41E3-8050-FAD39259D3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7CFE8EF-6BDE-4E86-BD0D-85F88AB1C6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A821-4091-9190-5A9B4B8C8CF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D64B86C-03B1-420D-A2FE-F5A36C0C2A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8F67150-7C33-4E93-A9C3-6A82C50418B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A821-4091-9190-5A9B4B8C8CF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CA3EFD3-506D-41B7-A39A-FD6B61460AE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622A282-D10D-4A77-9963-E6FBC94717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A821-4091-9190-5A9B4B8C8CF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5F5806F-878E-4595-8A15-116B28B35B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4A092C-F875-4C75-9D1F-F5D1720B980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A821-4091-9190-5A9B4B8C8CF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B2549BC0-B0A2-481C-B73D-4DBFD58EDF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CEC691-9B43-4A29-8AFA-769DA210B66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A821-4091-9190-5A9B4B8C8CF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847FF70-943B-47CA-A076-022B90B307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5FA812F-74C6-4E5A-B9AB-40EDDF7BAC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A821-4091-9190-5A9B4B8C8CF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36C1A88-3A80-4742-8DE2-BE2A637A696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EB007B-EA52-427F-B009-58662BE465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A821-4091-9190-5A9B4B8C8CF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55F1333-4196-4B87-9625-34A06A31AC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9D781CF-2DC0-4B4D-8BB7-90B7C7AFA7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A821-4091-9190-5A9B4B8C8CF7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A86C2D9-02AF-4872-8AED-167BC3EBD2F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DBB4F6-2BAD-4E20-BC94-2A0B0B1EBD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A821-4091-9190-5A9B4B8C8CF7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4B3A921-6C6C-42D0-8609-95B3B8B418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F47C064-C564-4D9D-86B9-D29CEB2C5B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A821-4091-9190-5A9B4B8C8CF7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5358F26B-F780-4392-9A06-3C0845A38D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2997F72-7B51-426D-9A2A-B4AED13AF95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A821-4091-9190-5A9B4B8C8CF7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E0B27248-85A5-49DF-AB60-4F7FA9583A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9579B81-62E0-46D7-8E0E-7714D5E972C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A821-4091-9190-5A9B4B8C8CF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E3CC0E1-43FB-4CCA-8093-53A00EA5DF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928C764-FAFA-4F94-9E5A-E21F65AF66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A821-4091-9190-5A9B4B8C8CF7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24F7D0F-0E62-4977-BB73-C5FE144304E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B855DA-A285-488B-BBD1-F150CF46AF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A821-4091-9190-5A9B4B8C8CF7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DED82F9F-FC79-43CB-AC51-D5D16BDBC7E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CE93B9-4A9F-4C9C-A1AD-1ED99E23475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A821-4091-9190-5A9B4B8C8CF7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93592541-2DEE-49E2-864C-6562E1B6B0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D95A7D-69A3-43BB-8405-187CB4E2ED3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A821-4091-9190-5A9B4B8C8CF7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DF0F12D-3CC6-4DAB-8052-0DA8F67C280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6D0098F-C74E-4562-B046-B0563F485D7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A821-4091-9190-5A9B4B8C8CF7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58B14A4B-318C-411F-AD23-1EBB5C9A692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6856F9-2371-4B1A-974D-4D81C858E8B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A821-4091-9190-5A9B4B8C8CF7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9D6EC9B2-FF16-4057-A70C-745A569E5F7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1ADD56A-3CB8-4267-96B2-938F2DD5DB0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A821-4091-9190-5A9B4B8C8CF7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342D062-601A-4E33-B9E0-C4CBD4746F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127CB5-68A3-4A48-8222-FC791C5997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A821-4091-9190-5A9B4B8C8CF7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FF1A6045-029D-40CF-86CA-34416B899D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B8B1A8F-E57B-4A26-BB5F-F93DCD6C05C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A821-4091-9190-5A9B4B8C8CF7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597F1FB0-9D31-4CD5-B4A7-04920E6FBCA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716B7F9-ED0E-4CA4-A63D-3F4C378A3A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A821-4091-9190-5A9B4B8C8CF7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1F043494-5B84-439E-882D-EE9C4B1B272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6AB6E4-C99A-41BC-9F1D-BDB5E57435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A821-4091-9190-5A9B4B8C8CF7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6711BEE-AD44-4C78-8139-36E005B0732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729DC52-3E20-4EE1-B1C7-F50EF175DA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A821-4091-9190-5A9B4B8C8CF7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EF2ABE1F-DF37-4523-9222-E0F5AE5B456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E83BDDD-7CF4-46A4-9E96-A34F888C8F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A821-4091-9190-5A9B4B8C8CF7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89043396-00D9-493E-9C6C-196FA55C5BC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3A44755-FFA9-4162-AEBF-99D334B3F10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A821-4091-9190-5A9B4B8C8CF7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28CEE327-7975-4E7C-8478-82DEAD58FCB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94C885-1CCD-4A5A-B162-5EAE59F9132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A821-4091-9190-5A9B4B8C8CF7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0A506A8B-D9CA-4034-A349-570FEBDB3C0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72562FC-66FE-4A2D-A654-18BB2E3341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A821-4091-9190-5A9B4B8C8CF7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1440E4ED-17AB-4396-9E64-A0EE261AAF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7266F6-ED89-4A4F-82A5-ABEA4DDB89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A821-4091-9190-5A9B4B8C8CF7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AB1FFD26-B8B3-492D-BF79-ED31797163F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BE0059-0601-4A65-8C36-6A41346775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A821-4091-9190-5A9B4B8C8CF7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FF947B49-6F58-40DC-BE7B-17A200767DE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8F615E-028C-4399-9AD2-BCE29C22624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A821-4091-9190-5A9B4B8C8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'EDUCACION '!$B$4:$B$45</c:f>
              <c:strCache>
                <c:ptCount val="42"/>
                <c:pt idx="0">
                  <c:v>038</c:v>
                </c:pt>
                <c:pt idx="1">
                  <c:v>039</c:v>
                </c:pt>
                <c:pt idx="2">
                  <c:v>075</c:v>
                </c:pt>
                <c:pt idx="3">
                  <c:v>076</c:v>
                </c:pt>
                <c:pt idx="4">
                  <c:v>077</c:v>
                </c:pt>
                <c:pt idx="5">
                  <c:v>079</c:v>
                </c:pt>
                <c:pt idx="6">
                  <c:v>081</c:v>
                </c:pt>
                <c:pt idx="7">
                  <c:v>084</c:v>
                </c:pt>
                <c:pt idx="8">
                  <c:v>085</c:v>
                </c:pt>
                <c:pt idx="9">
                  <c:v>086</c:v>
                </c:pt>
                <c:pt idx="10">
                  <c:v>087</c:v>
                </c:pt>
                <c:pt idx="11">
                  <c:v>093</c:v>
                </c:pt>
                <c:pt idx="12">
                  <c:v>094</c:v>
                </c:pt>
                <c:pt idx="13">
                  <c:v>097</c:v>
                </c:pt>
                <c:pt idx="14">
                  <c:v>099</c:v>
                </c:pt>
                <c:pt idx="15">
                  <c:v>103</c:v>
                </c:pt>
                <c:pt idx="16">
                  <c:v>112</c:v>
                </c:pt>
                <c:pt idx="17">
                  <c:v>113</c:v>
                </c:pt>
                <c:pt idx="18">
                  <c:v>115</c:v>
                </c:pt>
                <c:pt idx="19">
                  <c:v>138</c:v>
                </c:pt>
                <c:pt idx="20">
                  <c:v>209</c:v>
                </c:pt>
                <c:pt idx="21">
                  <c:v>210</c:v>
                </c:pt>
                <c:pt idx="22">
                  <c:v>222</c:v>
                </c:pt>
                <c:pt idx="23">
                  <c:v>223</c:v>
                </c:pt>
                <c:pt idx="24">
                  <c:v>037</c:v>
                </c:pt>
                <c:pt idx="25">
                  <c:v>074</c:v>
                </c:pt>
                <c:pt idx="26">
                  <c:v>078</c:v>
                </c:pt>
                <c:pt idx="27">
                  <c:v>080</c:v>
                </c:pt>
                <c:pt idx="28">
                  <c:v>083</c:v>
                </c:pt>
                <c:pt idx="29">
                  <c:v>098</c:v>
                </c:pt>
                <c:pt idx="30">
                  <c:v>101</c:v>
                </c:pt>
                <c:pt idx="31">
                  <c:v>102</c:v>
                </c:pt>
                <c:pt idx="32">
                  <c:v>114</c:v>
                </c:pt>
                <c:pt idx="33">
                  <c:v>100</c:v>
                </c:pt>
                <c:pt idx="34">
                  <c:v>176</c:v>
                </c:pt>
                <c:pt idx="35">
                  <c:v>036</c:v>
                </c:pt>
                <c:pt idx="36">
                  <c:v>139</c:v>
                </c:pt>
                <c:pt idx="37">
                  <c:v>104</c:v>
                </c:pt>
                <c:pt idx="38">
                  <c:v>026</c:v>
                </c:pt>
                <c:pt idx="39">
                  <c:v>376</c:v>
                </c:pt>
                <c:pt idx="40">
                  <c:v>096</c:v>
                </c:pt>
                <c:pt idx="41">
                  <c:v>082</c:v>
                </c:pt>
              </c:strCache>
            </c:strRef>
          </c:cat>
          <c:val>
            <c:numRef>
              <c:f>'EDUCACION '!$E$4:$E$45</c:f>
              <c:numCache>
                <c:formatCode>0%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'EDUCACION '!$G$4:$G$45</c15:f>
                <c15:dlblRangeCache>
                  <c:ptCount val="4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- </c:v>
                  </c:pt>
                  <c:pt idx="13">
                    <c:v> $ - </c:v>
                  </c:pt>
                  <c:pt idx="14">
                    <c:v> $ - </c:v>
                  </c:pt>
                  <c:pt idx="15">
                    <c:v> $ - </c:v>
                  </c:pt>
                  <c:pt idx="16">
                    <c:v> $ - </c:v>
                  </c:pt>
                  <c:pt idx="17">
                    <c:v> $ - </c:v>
                  </c:pt>
                  <c:pt idx="18">
                    <c:v> $ - </c:v>
                  </c:pt>
                  <c:pt idx="19">
                    <c:v> $ - </c:v>
                  </c:pt>
                  <c:pt idx="20">
                    <c:v> $ - </c:v>
                  </c:pt>
                  <c:pt idx="21">
                    <c:v> $ - </c:v>
                  </c:pt>
                  <c:pt idx="22">
                    <c:v> $ - </c:v>
                  </c:pt>
                  <c:pt idx="23">
                    <c:v> $ - </c:v>
                  </c:pt>
                  <c:pt idx="24">
                    <c:v> $ 329,0 </c:v>
                  </c:pt>
                  <c:pt idx="25">
                    <c:v> $ 377,7 </c:v>
                  </c:pt>
                  <c:pt idx="26">
                    <c:v> $ 153,1 </c:v>
                  </c:pt>
                  <c:pt idx="27">
                    <c:v> $ 312,4 </c:v>
                  </c:pt>
                  <c:pt idx="28">
                    <c:v> $ 2.152,9 </c:v>
                  </c:pt>
                  <c:pt idx="29">
                    <c:v> $ 7.173,6 </c:v>
                  </c:pt>
                  <c:pt idx="30">
                    <c:v> $ 913,1 </c:v>
                  </c:pt>
                  <c:pt idx="31">
                    <c:v> $ 365,2 </c:v>
                  </c:pt>
                  <c:pt idx="32">
                    <c:v> $ 6.157,6 </c:v>
                  </c:pt>
                  <c:pt idx="33">
                    <c:v> $ 10.307,8 </c:v>
                  </c:pt>
                  <c:pt idx="34">
                    <c:v> $ 2.774,4 </c:v>
                  </c:pt>
                  <c:pt idx="35">
                    <c:v> $ 55.607,8 </c:v>
                  </c:pt>
                  <c:pt idx="36">
                    <c:v> $ 74.029,2 </c:v>
                  </c:pt>
                  <c:pt idx="37">
                    <c:v> $ 1.182.140,7 </c:v>
                  </c:pt>
                  <c:pt idx="38">
                    <c:v> $ 46.614,0 </c:v>
                  </c:pt>
                  <c:pt idx="39">
                    <c:v> $ 90,0 </c:v>
                  </c:pt>
                  <c:pt idx="40">
                    <c:v> $ 50.636,7 </c:v>
                  </c:pt>
                  <c:pt idx="41">
                    <c:v> $ 3.544,0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6-A821-4091-9190-5A9B4B8C8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F16-4B50-A194-75A8823DA198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F16-4B50-A194-75A8823DA198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F16-4B50-A194-75A8823DA198}"/>
                </c:ext>
              </c:extLst>
            </c:dLbl>
            <c:dLbl>
              <c:idx val="1"/>
              <c:layout>
                <c:manualLayout>
                  <c:x val="3.0595760583693239E-2"/>
                  <c:y val="0.213759616199825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F16-4B50-A194-75A8823DA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'EDUCACION '!$K$29:$L$29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'EDUCACION '!$K$30:$L$30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0.4962102235961624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'EDUCACION '!$I$50:$J$50</c15:f>
                <c15:dlblRangeCache>
                  <c:ptCount val="2"/>
                  <c:pt idx="0">
                    <c:v> $ 1.433.371,5 </c:v>
                  </c:pt>
                  <c:pt idx="1">
                    <c:v> $ 711.253,6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F16-4B50-A194-75A8823DA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4633882028581808E-2"/>
          <c:w val="1"/>
          <c:h val="0.8412664533495117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649-400C-930C-FB04FD6ED1B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649-400C-930C-FB04FD6ED1B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649-400C-930C-FB04FD6ED1BB}"/>
                </c:ext>
              </c:extLst>
            </c:dLbl>
            <c:dLbl>
              <c:idx val="1"/>
              <c:layout>
                <c:manualLayout>
                  <c:x val="3.8540935023321822E-2"/>
                  <c:y val="4.10756306288258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0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649-400C-930C-FB04FD6ED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PUB'!$I$11:$J$11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'FUNCION PUB'!$K$8:$L$8</c:f>
              <c:numCache>
                <c:formatCode>0.00%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PUB'!$I$12:$J$12</c15:f>
                <c15:dlblRangeCache>
                  <c:ptCount val="2"/>
                  <c:pt idx="0">
                    <c:v> $ 124,7 </c:v>
                  </c:pt>
                  <c:pt idx="1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649-400C-930C-FB04FD6ED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10920412481668"/>
          <c:y val="0.1021453587451697"/>
          <c:w val="0.6816840372973201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'FUNCION PUB'!$F$3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6B87878-4E4B-433E-B58B-38F9A3AA3FD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52BF943-0E9F-4746-9536-F7426664B67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34-4213-BA65-FC900F33B7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A46A9AD-EF4A-497E-9A26-9C45A96F921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6F9E906-F9AD-4735-B477-7C22EF5DEAC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134-4213-BA65-FC900F33B7A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9B43B83-B34E-4630-9B78-ADDB2CA884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738DE46-337E-4F10-823F-899F4394280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34-4213-BA65-FC900F33B7A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4FDC4C6-967F-4864-BC46-C726B2D13F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5305202-6D52-4D60-B876-0B0913C5FD6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134-4213-BA65-FC900F33B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PUB'!$B$4:$B$7</c:f>
              <c:strCache>
                <c:ptCount val="4"/>
                <c:pt idx="0">
                  <c:v>323</c:v>
                </c:pt>
                <c:pt idx="1">
                  <c:v>377</c:v>
                </c:pt>
                <c:pt idx="2">
                  <c:v>378</c:v>
                </c:pt>
                <c:pt idx="3">
                  <c:v>379</c:v>
                </c:pt>
              </c:strCache>
            </c:strRef>
          </c:cat>
          <c:val>
            <c:numRef>
              <c:f>'FUNCION PUB'!$F$4:$F$7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PUB'!$H$4:$H$7</c15:f>
                <c15:dlblRangeCache>
                  <c:ptCount val="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134-4213-BA65-FC900F33B7A1}"/>
            </c:ext>
          </c:extLst>
        </c:ser>
        <c:ser>
          <c:idx val="1"/>
          <c:order val="1"/>
          <c:tx>
            <c:strRef>
              <c:f>'FUNCION PUB'!$E$3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9F9A8CE-0D55-4C4D-9901-423B66694B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E3CC3FF-944F-4C74-BA35-7E7BA70DF83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134-4213-BA65-FC900F33B7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2F6379-C585-4EB3-ABD5-8B7C463BC6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60A3843-C6BC-42D9-A58F-C24AE19D4B0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34-4213-BA65-FC900F33B7A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BFCFCDA-79D8-4B69-9E0E-7F4B5B80562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5E7A087-A225-47FB-AA72-616C4D37A78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134-4213-BA65-FC900F33B7A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2D44279-EC24-4FA3-8E57-D7A8E9D8FA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CA37BD5-F07E-4694-B376-ED6840190AD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134-4213-BA65-FC900F33B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PUB'!$B$4:$B$7</c:f>
              <c:strCache>
                <c:ptCount val="4"/>
                <c:pt idx="0">
                  <c:v>323</c:v>
                </c:pt>
                <c:pt idx="1">
                  <c:v>377</c:v>
                </c:pt>
                <c:pt idx="2">
                  <c:v>378</c:v>
                </c:pt>
                <c:pt idx="3">
                  <c:v>379</c:v>
                </c:pt>
              </c:strCache>
            </c:strRef>
          </c:cat>
          <c:val>
            <c:numRef>
              <c:f>'FUNCION PUB'!$E$4:$E$7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PUB'!$G$4:$G$7</c15:f>
                <c15:dlblRangeCache>
                  <c:ptCount val="4"/>
                  <c:pt idx="0">
                    <c:v> $ 14,7 </c:v>
                  </c:pt>
                  <c:pt idx="1">
                    <c:v> $ 10,0 </c:v>
                  </c:pt>
                  <c:pt idx="2">
                    <c:v> $ 50,0 </c:v>
                  </c:pt>
                  <c:pt idx="3">
                    <c:v> $ 50,0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7134-4213-BA65-FC900F33B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21381035659373"/>
          <c:y val="0.11597268742140582"/>
          <c:w val="0.5686847850326882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'FUNCION PUB'!$F$3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2AC52C8-25E6-48C4-8DF0-6CB4264B8A9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EAFA222-B53D-4947-9A06-18499F8B4A8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E2F-47FC-91E1-57B143E238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61D89DC-F10C-4B4C-B939-AE937E5B947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1F00EF4-C541-478F-A672-C8A4A327596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E2F-47FC-91E1-57B143E2381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928A524-1236-45E2-8601-6D05B56ED58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4DE28C0-B273-440D-82ED-9D9F4E0B104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E2F-47FC-91E1-57B143E238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6AA1D65-324C-41CF-A233-4383C5FDF4D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EA3D93F-5F43-42FE-9068-45A3E2B0317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E2F-47FC-91E1-57B143E23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PUB'!$B$4:$B$7</c:f>
              <c:strCache>
                <c:ptCount val="4"/>
                <c:pt idx="0">
                  <c:v>323</c:v>
                </c:pt>
                <c:pt idx="1">
                  <c:v>377</c:v>
                </c:pt>
                <c:pt idx="2">
                  <c:v>378</c:v>
                </c:pt>
                <c:pt idx="3">
                  <c:v>379</c:v>
                </c:pt>
              </c:strCache>
            </c:strRef>
          </c:cat>
          <c:val>
            <c:numRef>
              <c:f>'FUNCION PUB'!$F$4:$F$7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0.72449600000000003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PUB'!$H$4:$H$7</c15:f>
                <c15:dlblRangeCache>
                  <c:ptCount val="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$ 36,2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E2F-47FC-91E1-57B143E23818}"/>
            </c:ext>
          </c:extLst>
        </c:ser>
        <c:ser>
          <c:idx val="1"/>
          <c:order val="1"/>
          <c:tx>
            <c:strRef>
              <c:f>'FUNCION PUB'!$E$3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DC62999-360D-4FD0-B4B3-EE63D0CE22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A5BF7C9-B9F6-4AEE-8E9E-7EDE5CAA36E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E2F-47FC-91E1-57B143E2381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649F040-84DA-4E4D-ACD6-E5EA06C9A4C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BEAA310-220A-41EA-A9C0-6593D9A754B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E2F-47FC-91E1-57B143E2381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F98C2FB-2F78-4149-A14F-9C3A3A7B949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F0FB375-3D89-45B9-A2F0-F73A87325A4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E2F-47FC-91E1-57B143E238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E3C0990-CEC1-496C-8C89-A7781140B1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40C6721-A553-4638-A45A-6AB2AF32A23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E2F-47FC-91E1-57B143E23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PUB'!$B$4:$B$7</c:f>
              <c:strCache>
                <c:ptCount val="4"/>
                <c:pt idx="0">
                  <c:v>323</c:v>
                </c:pt>
                <c:pt idx="1">
                  <c:v>377</c:v>
                </c:pt>
                <c:pt idx="2">
                  <c:v>378</c:v>
                </c:pt>
                <c:pt idx="3">
                  <c:v>379</c:v>
                </c:pt>
              </c:strCache>
            </c:strRef>
          </c:cat>
          <c:val>
            <c:numRef>
              <c:f>'FUNCION PUB'!$E$4:$E$7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PUB'!$G$4:$G$7</c15:f>
                <c15:dlblRangeCache>
                  <c:ptCount val="4"/>
                  <c:pt idx="0">
                    <c:v> $ 14,7 </c:v>
                  </c:pt>
                  <c:pt idx="1">
                    <c:v> $ 10,0 </c:v>
                  </c:pt>
                  <c:pt idx="2">
                    <c:v> $ 145,1 </c:v>
                  </c:pt>
                  <c:pt idx="3">
                    <c:v> $ 50,0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0E2F-47FC-91E1-57B143E23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2871231055461E-2"/>
          <c:y val="7.7046510005429655E-2"/>
          <c:w val="0.88532845844965102"/>
          <c:h val="0.8353214265130993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B4-48F0-A5DA-8E2A154DA37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B4-48F0-A5DA-8E2A154DA37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5B4-48F0-A5DA-8E2A154DA37B}"/>
                </c:ext>
              </c:extLst>
            </c:dLbl>
            <c:dLbl>
              <c:idx val="1"/>
              <c:layout>
                <c:manualLayout>
                  <c:x val="3.5585254825172483E-2"/>
                  <c:y val="0.123404562444919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 dirty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5B4-48F0-A5DA-8E2A154DA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'FUNCION PUB'!$I$11:$J$11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'FUNCION PUB'!$K$8:$L$8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0.16482659863982474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'FUNCION PUB'!$I$12:$J$12</c15:f>
                <c15:dlblRangeCache>
                  <c:ptCount val="2"/>
                  <c:pt idx="0">
                    <c:v> $ 219,8 </c:v>
                  </c:pt>
                  <c:pt idx="1">
                    <c:v> $ 36,2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5B4-48F0-A5DA-8E2A154DA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4E-4018-9A95-45AF5C7CB336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F4E-4018-9A95-45AF5C7CB336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F4E-4018-9A95-45AF5C7CB336}"/>
                </c:ext>
              </c:extLst>
            </c:dLbl>
            <c:dLbl>
              <c:idx val="1"/>
              <c:layout>
                <c:manualLayout>
                  <c:x val="4.0871555785601706E-2"/>
                  <c:y val="-8.33705816029486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F4E-4018-9A95-45AF5C7CB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'!$I$13:$J$13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'GENERAL 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0.1012108661904762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'GENERAL '!$I$14:$J$14</c15:f>
                <c15:dlblRangeCache>
                  <c:ptCount val="2"/>
                  <c:pt idx="0">
                    <c:v> $ 4.200,0 </c:v>
                  </c:pt>
                  <c:pt idx="1">
                    <c:v> $ 425,1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F4E-4018-9A95-45AF5C7CB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0.11597258980632677"/>
          <c:w val="0.51038570640113967"/>
          <c:h val="0.804003216989345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'GENERAL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3D4BFB-8733-4312-84E4-C0B2841E912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E1D07A-600D-464B-B920-D07FB81912E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59B-4EC7-9D0E-937FB0FC5B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5DD355-4BFC-4D4B-8505-AC085A211C5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035081F-B1F2-4E47-AE43-BBDCBB4286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59B-4EC7-9D0E-937FB0FC5B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9FEA02A-3FC4-4945-B16C-16AD737C49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212666B-6F07-4B8B-B8D6-B7C4A9CA0C5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59B-4EC7-9D0E-937FB0FC5B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330C44-6FA4-4907-8700-FBEAADCF153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D7FA434-51A4-44A8-B574-77FFBA0AC1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59B-4EC7-9D0E-937FB0FC5B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DE54D65-1EC6-4D2C-8D87-84F51D9A47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C4CAB8E-F1B6-48F5-B215-56AB4A9BB47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59B-4EC7-9D0E-937FB0FC5B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7CCC24-D9D7-4B95-90ED-4872296AF70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D987707-44A3-4606-B508-D793B5DA715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59B-4EC7-9D0E-937FB0FC5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'!$B$4:$B$9</c:f>
              <c:strCache>
                <c:ptCount val="6"/>
                <c:pt idx="0">
                  <c:v>428</c:v>
                </c:pt>
                <c:pt idx="1">
                  <c:v>425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'GENERAL '!$F$4:$F$9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4.9864821428571432E-2</c:v>
                </c:pt>
                <c:pt idx="3">
                  <c:v>0.39907659499999998</c:v>
                </c:pt>
                <c:pt idx="4">
                  <c:v>0.4914</c:v>
                </c:pt>
                <c:pt idx="5">
                  <c:v>0.76693500000000003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'GENERAL '!$H$4:$H$9</c15:f>
                <c15:dlblRangeCache>
                  <c:ptCount val="6"/>
                  <c:pt idx="0">
                    <c:v> $ - </c:v>
                  </c:pt>
                  <c:pt idx="1">
                    <c:v> $ - </c:v>
                  </c:pt>
                  <c:pt idx="2">
                    <c:v> $ 139,6 </c:v>
                  </c:pt>
                  <c:pt idx="3">
                    <c:v> $ 159,6 </c:v>
                  </c:pt>
                  <c:pt idx="4">
                    <c:v> $ 49,1 </c:v>
                  </c:pt>
                  <c:pt idx="5">
                    <c:v> $ 76,7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59B-4EC7-9D0E-937FB0FC5BC7}"/>
            </c:ext>
          </c:extLst>
        </c:ser>
        <c:ser>
          <c:idx val="1"/>
          <c:order val="1"/>
          <c:tx>
            <c:strRef>
              <c:f>'GENERAL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83DD72-791D-4989-8BEF-9D1D61E71F2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4B85BEF-459E-46E4-9241-64E9AEFC013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59B-4EC7-9D0E-937FB0FC5B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FF3624-081A-4CB2-8993-5B1309B252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A19B4E-0067-4FF8-A615-0FA38C48E3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59B-4EC7-9D0E-937FB0FC5B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74463D-4FD7-49A6-8437-4790C850E83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29857A-5506-4E87-807A-BB11BA6F4F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59B-4EC7-9D0E-937FB0FC5B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F3480C-A50F-44E5-9A7F-4EC124DD058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0DA925-C546-4EAE-9BDE-FCA6AE7780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59B-4EC7-9D0E-937FB0FC5B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72DCC10-A96D-40D9-9A0C-0FE32351E4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22612C-1FB8-4DF2-B69B-9F82DBF5918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59B-4EC7-9D0E-937FB0FC5B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549C385-3B55-4580-99C2-8F1E5A34E1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0575C79-1DE7-42AC-BD43-96334F7F77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59B-4EC7-9D0E-937FB0FC5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'!$B$4:$B$9</c:f>
              <c:strCache>
                <c:ptCount val="6"/>
                <c:pt idx="0">
                  <c:v>428</c:v>
                </c:pt>
                <c:pt idx="1">
                  <c:v>425</c:v>
                </c:pt>
                <c:pt idx="2">
                  <c:v>427</c:v>
                </c:pt>
                <c:pt idx="3">
                  <c:v>429</c:v>
                </c:pt>
                <c:pt idx="4">
                  <c:v>426</c:v>
                </c:pt>
                <c:pt idx="5">
                  <c:v>424</c:v>
                </c:pt>
              </c:strCache>
            </c:strRef>
          </c:cat>
          <c:val>
            <c:numRef>
              <c:f>'GENERAL 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'GENERAL '!$G$4:$G$9</c15:f>
                <c15:dlblRangeCache>
                  <c:ptCount val="6"/>
                  <c:pt idx="0">
                    <c:v> $ 600,0 </c:v>
                  </c:pt>
                  <c:pt idx="1">
                    <c:v> $ 200,0 </c:v>
                  </c:pt>
                  <c:pt idx="2">
                    <c:v> $ 2.800,0 </c:v>
                  </c:pt>
                  <c:pt idx="3">
                    <c:v> $ 400,0 </c:v>
                  </c:pt>
                  <c:pt idx="4">
                    <c:v> $ 100,0 </c:v>
                  </c:pt>
                  <c:pt idx="5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159B-4EC7-9D0E-937FB0FC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5507808"/>
        <c:axId val="2025504064"/>
      </c:bar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10532947472249"/>
          <c:y val="4.360722688312698E-2"/>
          <c:w val="0.64045515897610772"/>
          <c:h val="0.8643076205998420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'GENERAL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B77B6E-3B31-47BB-9140-F2AC9F424F0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DE4CDAD-2CF0-4984-88BA-EDE1F8E8F50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DEB-491C-A69D-BC0A088E04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0E6743-21E8-4FCB-8994-76D9F72391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1294447-0833-4050-A2A7-94B68E5B4D1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DEB-491C-A69D-BC0A088E04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DAF99B-BDD1-47A8-9F49-2B8CD4A5B9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4409DA4-6F6C-4475-A2DA-5CD4A85B391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DEB-491C-A69D-BC0A088E04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977CA1-054D-41F3-AF3C-FA7407AB39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E24DFFC-A0B8-4439-ABFC-AECD986272F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DEB-491C-A69D-BC0A088E04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DB95D5-A970-4067-AF7E-7DDD8A6299B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A94F5A9-DC7D-47A8-9C5F-4098E629B7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DEB-491C-A69D-BC0A088E04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ED72AA7-014B-48CC-AB43-E9D5950808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1D43B24-D7BB-497B-8B8E-A4D282C5880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DEB-491C-A69D-BC0A088E04A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7DB5AD-574E-433C-B246-F9309919EE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A63EDAC-BA8B-4146-B7C0-2335E89832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DEB-491C-A69D-BC0A088E04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513F5F3-38C5-438B-8CF1-B6D4071ED63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7A8C40F-A47F-4A89-9F05-665B140CA9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DEB-491C-A69D-BC0A088E04A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EAE37B2-6DA7-4E8C-A2D5-5F9853652DE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EA29D1-FC65-43B7-A8AF-87EFAFDE2E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DEB-491C-A69D-BC0A088E0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'!$B$4:$B$12</c:f>
              <c:strCache>
                <c:ptCount val="9"/>
                <c:pt idx="0">
                  <c:v>386</c:v>
                </c:pt>
                <c:pt idx="1">
                  <c:v>388</c:v>
                </c:pt>
                <c:pt idx="2">
                  <c:v>389</c:v>
                </c:pt>
                <c:pt idx="3">
                  <c:v>399</c:v>
                </c:pt>
                <c:pt idx="4">
                  <c:v>401</c:v>
                </c:pt>
                <c:pt idx="5">
                  <c:v>387</c:v>
                </c:pt>
                <c:pt idx="6">
                  <c:v>400</c:v>
                </c:pt>
                <c:pt idx="7">
                  <c:v>402</c:v>
                </c:pt>
                <c:pt idx="8">
                  <c:v>398</c:v>
                </c:pt>
              </c:strCache>
            </c:strRef>
          </c:cat>
          <c:val>
            <c:numRef>
              <c:f>'GENERAL '!$F$4:$F$12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7.0709444381414646E-2</c:v>
                </c:pt>
                <c:pt idx="6">
                  <c:v>0.439453125</c:v>
                </c:pt>
                <c:pt idx="7">
                  <c:v>0.50047377209685384</c:v>
                </c:pt>
                <c:pt idx="8">
                  <c:v>0.99991651334233189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'GENERAL '!$H$4:$H$12</c15:f>
                <c15:dlblRangeCache>
                  <c:ptCount val="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$ 117,2 </c:v>
                  </c:pt>
                  <c:pt idx="6">
                    <c:v> $ 900,0 </c:v>
                  </c:pt>
                  <c:pt idx="7">
                    <c:v> $ 120,2 </c:v>
                  </c:pt>
                  <c:pt idx="8">
                    <c:v> $ 3.719,6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2DEB-491C-A69D-BC0A088E04AA}"/>
            </c:ext>
          </c:extLst>
        </c:ser>
        <c:ser>
          <c:idx val="1"/>
          <c:order val="1"/>
          <c:tx>
            <c:strRef>
              <c:f>'GENERAL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81BAAA-9524-4522-A2D3-056C0B4BA4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3531907-D2E2-4943-9EC2-C066F0A9744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DEB-491C-A69D-BC0A088E04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F82C54-348A-405A-8204-89E0AB0D77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B88A351-4D1B-4280-BB69-04C6AAB36B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DEB-491C-A69D-BC0A088E04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A9D43D-44A3-428E-8D37-4C06892AD5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AD4F08-84AF-472F-AB29-9EFBB0667C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DEB-491C-A69D-BC0A088E04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FF3D7B-CDAE-4449-9157-7903FB48A5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707019-6979-4931-99F8-A8CCC8D4BF1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DEB-491C-A69D-BC0A088E04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A9FEA64-2657-46DC-A460-964CB02D100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F42AE8-0E80-4B16-BD66-5BFB43E99D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DEB-491C-A69D-BC0A088E04A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5A4F11-D0BD-4899-B604-448F1F0813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1A9419-C445-47E4-8F5E-182D5E1442D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DEB-491C-A69D-BC0A088E04A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0EE22CF-4FDA-46E8-861A-7C89569B5A0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C9E897-D1EB-4AAD-92C9-FFE25DF8467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DEB-491C-A69D-BC0A088E04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BD1E5FA-B555-4330-BACD-E5FC5D8957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33372E6-E392-4FDE-AF04-6E443258D1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DEB-491C-A69D-BC0A088E04A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73BE71A-C1CD-411E-B013-F69B8DB5080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ABC14E0-CD9F-43A1-BDD2-4AF3AE12F29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DEB-491C-A69D-BC0A088E0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'!$B$4:$B$12</c:f>
              <c:strCache>
                <c:ptCount val="9"/>
                <c:pt idx="0">
                  <c:v>386</c:v>
                </c:pt>
                <c:pt idx="1">
                  <c:v>388</c:v>
                </c:pt>
                <c:pt idx="2">
                  <c:v>389</c:v>
                </c:pt>
                <c:pt idx="3">
                  <c:v>399</c:v>
                </c:pt>
                <c:pt idx="4">
                  <c:v>401</c:v>
                </c:pt>
                <c:pt idx="5">
                  <c:v>387</c:v>
                </c:pt>
                <c:pt idx="6">
                  <c:v>400</c:v>
                </c:pt>
                <c:pt idx="7">
                  <c:v>402</c:v>
                </c:pt>
                <c:pt idx="8">
                  <c:v>398</c:v>
                </c:pt>
              </c:strCache>
            </c:strRef>
          </c:cat>
          <c:val>
            <c:numRef>
              <c:f>'GENERAL '!$E$4:$E$12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'GENERAL '!$G$4:$G$12</c15:f>
                <c15:dlblRangeCache>
                  <c:ptCount val="9"/>
                  <c:pt idx="0">
                    <c:v> $ - </c:v>
                  </c:pt>
                  <c:pt idx="1">
                    <c:v> $ - </c:v>
                  </c:pt>
                  <c:pt idx="2">
                    <c:v> $ 75,0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$ 1.657,7 </c:v>
                  </c:pt>
                  <c:pt idx="6">
                    <c:v> $ 2.048,0 </c:v>
                  </c:pt>
                  <c:pt idx="7">
                    <c:v> $ 240,2 </c:v>
                  </c:pt>
                  <c:pt idx="8">
                    <c:v> $ 3.719,9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2DEB-491C-A69D-BC0A088E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47860219679173"/>
          <c:y val="1.2248922260084758E-2"/>
          <c:w val="0.49705327100495023"/>
          <c:h val="0.9077268116163620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'AGRICULTURA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04ED1F-17AA-4F52-AE0B-DE59D665059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70321E-2023-4095-9C20-494DF658BE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ECC-41AA-9892-75870ED2E3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134825-1429-4F42-8FF6-6960ED874B2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07B5FF-B8F8-45A1-9166-03DA0A931DB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ECC-41AA-9892-75870ED2E3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E1AE6D-7C44-4D3E-927B-E61109C815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7083E6A-3886-47E0-BBA3-746C211108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ECC-41AA-9892-75870ED2E3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1D061A-D375-441E-818D-AD43AA0B91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E7B3233-26F5-4380-B33C-916C35A680E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ECC-41AA-9892-75870ED2E3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52B2891-4F37-448C-88D2-9634B2E3AD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46476A-8C42-4AC3-9AE1-AEAEE46E8A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ECC-41AA-9892-75870ED2E3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02D11F-E74F-4641-A5FA-F48A41EDAB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214E00-E525-41CB-A811-B3C20586AD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ECC-41AA-9892-75870ED2E3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F4B262F-CB17-4536-AF2D-DB33A0E0EF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CC84B2-7FB5-4CFC-8845-AA7BE793207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ECC-41AA-9892-75870ED2E35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9CF1229-7B58-4FF1-9911-996ACF35CA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7F280C-9290-4583-8478-5043B50D85E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ECC-41AA-9892-75870ED2E3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A65E2CA-91A5-483F-A2F7-EBBF1C97DA7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5B8A656-8460-4E16-91E0-D2D20A5521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ECC-41AA-9892-75870ED2E3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3D82AAA-25AE-4724-BFF4-0A29A123A60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F465424-64F4-4FB2-8FA7-3769C6780A1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ECC-41AA-9892-75870ED2E35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38FF4BB-0278-4683-A53A-ADD64E7F989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529079A-CD38-4A4C-A734-112E7E9AC6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ECC-41AA-9892-75870ED2E35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27D3EB7-A711-4A2D-8C8D-E51DB02CFE0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5A54EE-6353-42A7-976D-A051C21C22E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ECC-41AA-9892-75870ED2E35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B388DFB-91AC-4C80-9320-E97714F134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9ED2343-E5A7-4944-A0A1-EB593BFFE4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ECC-41AA-9892-75870ED2E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'!$B$4:$B$16</c:f>
              <c:strCache>
                <c:ptCount val="13"/>
                <c:pt idx="0">
                  <c:v>189</c:v>
                </c:pt>
                <c:pt idx="1">
                  <c:v>192</c:v>
                </c:pt>
                <c:pt idx="2">
                  <c:v>193</c:v>
                </c:pt>
                <c:pt idx="3">
                  <c:v>194</c:v>
                </c:pt>
                <c:pt idx="4">
                  <c:v>195</c:v>
                </c:pt>
                <c:pt idx="5">
                  <c:v>254</c:v>
                </c:pt>
                <c:pt idx="6">
                  <c:v>270</c:v>
                </c:pt>
                <c:pt idx="7">
                  <c:v>273</c:v>
                </c:pt>
                <c:pt idx="8">
                  <c:v>285</c:v>
                </c:pt>
                <c:pt idx="9">
                  <c:v>286</c:v>
                </c:pt>
                <c:pt idx="10">
                  <c:v>287</c:v>
                </c:pt>
                <c:pt idx="11">
                  <c:v>310</c:v>
                </c:pt>
                <c:pt idx="12">
                  <c:v>330</c:v>
                </c:pt>
              </c:strCache>
            </c:strRef>
          </c:cat>
          <c:val>
            <c:numRef>
              <c:f>'AGRICULTURA '!$F$4:$F$16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0.10847457627118644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'AGRICULTURA '!$H$4:$H$16</c15:f>
                <c15:dlblRangeCache>
                  <c:ptCount val="13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- </c:v>
                  </c:pt>
                  <c:pt idx="10">
                    <c:v> $ - </c:v>
                  </c:pt>
                  <c:pt idx="11">
                    <c:v> $ - </c:v>
                  </c:pt>
                  <c:pt idx="12">
                    <c:v> $ 560,0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FECC-41AA-9892-75870ED2E355}"/>
            </c:ext>
          </c:extLst>
        </c:ser>
        <c:ser>
          <c:idx val="1"/>
          <c:order val="1"/>
          <c:tx>
            <c:strRef>
              <c:f>'AGRICULTURA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C9B2D5-52B4-4E73-898F-C94B6A352E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716D99-ED1D-4DDA-8388-72CBDC08F4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ECC-41AA-9892-75870ED2E3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32E2C8-08F3-42D6-91ED-50290D8401A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78D7F3B-B4FB-49F4-A775-25046A5BBF1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ECC-41AA-9892-75870ED2E3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BA10E4-F637-4FEE-A61B-9F4198F4317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61F919A-4DFF-4E1A-A6E1-AB162E1430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ECC-41AA-9892-75870ED2E3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E1281D-FF2A-4E10-A9FB-4F44C564C51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E1C2E7-30B2-43B2-B1DE-8CCC98D1E6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ECC-41AA-9892-75870ED2E3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7A7692E-BB91-4241-94A8-31137F119CF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D36339-8686-4DB0-BB78-DFA7A6FB426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ECC-41AA-9892-75870ED2E3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5436CB6-F532-482B-8F41-106415486B1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F6C0219-C315-4F80-A2A4-750652C4F32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ECC-41AA-9892-75870ED2E3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DC55F27-B766-4937-9BBF-208E1479AEB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4658C4B-8FAF-42EF-8CFE-F5A3C73877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ECC-41AA-9892-75870ED2E35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3816F8-1AB6-41A2-A7C1-045FC473CC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48D1A9-0DE3-468B-A558-9A44F53EB8D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ECC-41AA-9892-75870ED2E3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C0613C2-D472-41EB-8E5B-3B30D53267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2285FBF-7322-4B0A-A4B8-0520EB481C8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ECC-41AA-9892-75870ED2E3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34D4CB9-1E06-4BBF-8606-9C347613AF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50BD60-2E52-4ACE-B579-B7189AC81F1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ECC-41AA-9892-75870ED2E35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A0ED42D-2B1D-4C2C-B74C-C4A7370A8B1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3C2D51-4961-4F93-8B2A-2817442F6D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ECC-41AA-9892-75870ED2E35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7D03F95-96C8-4695-97A0-C048846379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3B72CF2-2FA3-4AE0-844C-35CB10EA0A4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ECC-41AA-9892-75870ED2E35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377CE05-1309-4CF1-BFB6-B48C0C095B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A1A2214-913F-45D5-83B8-50912A6BF4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ECC-41AA-9892-75870ED2E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'!$B$4:$B$16</c:f>
              <c:strCache>
                <c:ptCount val="13"/>
                <c:pt idx="0">
                  <c:v>189</c:v>
                </c:pt>
                <c:pt idx="1">
                  <c:v>192</c:v>
                </c:pt>
                <c:pt idx="2">
                  <c:v>193</c:v>
                </c:pt>
                <c:pt idx="3">
                  <c:v>194</c:v>
                </c:pt>
                <c:pt idx="4">
                  <c:v>195</c:v>
                </c:pt>
                <c:pt idx="5">
                  <c:v>254</c:v>
                </c:pt>
                <c:pt idx="6">
                  <c:v>270</c:v>
                </c:pt>
                <c:pt idx="7">
                  <c:v>273</c:v>
                </c:pt>
                <c:pt idx="8">
                  <c:v>285</c:v>
                </c:pt>
                <c:pt idx="9">
                  <c:v>286</c:v>
                </c:pt>
                <c:pt idx="10">
                  <c:v>287</c:v>
                </c:pt>
                <c:pt idx="11">
                  <c:v>310</c:v>
                </c:pt>
                <c:pt idx="12">
                  <c:v>330</c:v>
                </c:pt>
              </c:strCache>
            </c:strRef>
          </c:cat>
          <c:val>
            <c:numRef>
              <c:f>'AGRICULTURA '!$E$4:$E$16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'AGRICULTURA '!$G$4:$G$16</c15:f>
                <c15:dlblRangeCache>
                  <c:ptCount val="13"/>
                  <c:pt idx="0">
                    <c:v> $ 405,0 </c:v>
                  </c:pt>
                  <c:pt idx="1">
                    <c:v> $ 822,6 </c:v>
                  </c:pt>
                  <c:pt idx="2">
                    <c:v> $ 596,0 </c:v>
                  </c:pt>
                  <c:pt idx="3">
                    <c:v> $ 1.774,0 </c:v>
                  </c:pt>
                  <c:pt idx="4">
                    <c:v> $ 696,0 </c:v>
                  </c:pt>
                  <c:pt idx="5">
                    <c:v> $ 1.471,3 </c:v>
                  </c:pt>
                  <c:pt idx="6">
                    <c:v> $ 886,5 </c:v>
                  </c:pt>
                  <c:pt idx="7">
                    <c:v> $ 1.072,5 </c:v>
                  </c:pt>
                  <c:pt idx="8">
                    <c:v> $ 563,0 </c:v>
                  </c:pt>
                  <c:pt idx="9">
                    <c:v> $ 22,0 </c:v>
                  </c:pt>
                  <c:pt idx="10">
                    <c:v> $ 568,0 </c:v>
                  </c:pt>
                  <c:pt idx="11">
                    <c:v> $ 4.770,0 </c:v>
                  </c:pt>
                  <c:pt idx="12">
                    <c:v> $ 5.162,5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ECC-41AA-9892-75870ED2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DD-4124-8BC3-0934FC65A588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DD-4124-8BC3-0934FC65A588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CDD-4124-8BC3-0934FC65A588}"/>
                </c:ext>
              </c:extLst>
            </c:dLbl>
            <c:dLbl>
              <c:idx val="1"/>
              <c:layout>
                <c:manualLayout>
                  <c:x val="3.3090512422643929E-2"/>
                  <c:y val="0.16610922939431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 dirty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CDD-4124-8BC3-0934FC65A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'!$I$14:$J$14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'GENERAL 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0.62745761338341444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'GENERAL '!$I$15:$J$15</c15:f>
                <c15:dlblRangeCache>
                  <c:ptCount val="2"/>
                  <c:pt idx="0">
                    <c:v> $ 7.740,9 </c:v>
                  </c:pt>
                  <c:pt idx="1">
                    <c:v> $ 4.857,1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CDD-4124-8BC3-0934FC65A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0.11597258980632677"/>
          <c:w val="0.59465612174967897"/>
          <c:h val="0.804003216989345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'GOBIERNO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5547B3-402B-4499-81C2-766A7B45B34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10B1972-EA2A-4BFA-B180-7B9A046955B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535-44FA-9248-775F89E733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F941A5-F49D-480D-B7D9-AC758B2FDD5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347E7F-5B4E-465A-80B4-A8CD1B4A5B6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535-44FA-9248-775F89E733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907E38D-A35B-44B5-8514-AF96A66864D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F220080-46B7-4653-A0B0-36E1C2FF04F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535-44FA-9248-775F89E733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335D74F-E827-4DFF-9810-480BD5D10D8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48EAB25-57C5-4317-9D4F-5AFBE21462B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535-44FA-9248-775F89E733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ABA8E0-2700-4B0F-8AF7-93740BB694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BA6A4FA-C0FF-40FF-9284-99D2CFCB1CE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535-44FA-9248-775F89E733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70189F0-B14A-4E3C-B9DF-3D0295D741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CE5BC0-6C2A-4ED1-BD9A-C09856DA2E4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535-44FA-9248-775F89E733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3D720A-5D4D-4A57-93C0-C305B907215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718116-9C6D-4A7F-9E06-EB18656A1AC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535-44FA-9248-775F89E733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D706AF5-CBAD-40B3-A3FD-B84B45D54DD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966787-C9AF-476A-9544-B923FB01197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535-44FA-9248-775F89E7331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E11AC1A-F311-467A-BAA9-3F243D6780F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28AE559-C75C-4768-A141-DA037DC8916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535-44FA-9248-775F89E7331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94C18FF-9EEF-468F-AC06-DF25CBCA52A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7F359F2-AE02-499B-88BA-96B4516E4B5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535-44FA-9248-775F89E733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12B96EF-1738-41A5-9DB0-1A6AA340C4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4D9CF0D-352B-4A6E-B7AA-97A1B903A0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535-44FA-9248-775F89E7331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094479B-24D3-4DC7-B258-E3248B91F6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5901F2F-8659-4B31-AFE2-6F145C728F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535-44FA-9248-775F89E7331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D7BFFFE-DDEB-4B2E-B8A0-8353BF504F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CA70116-C742-4C54-BE61-1CDEBBB590A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535-44FA-9248-775F89E7331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69426D5-D4E3-4FEA-AD03-308305A1A7E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8D51C54-4264-413A-9B33-92F45BD7D3D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535-44FA-9248-775F89E7331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AACF37A-5282-4DA7-A0E7-A722E7F8263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58382A3-E3EA-4ABD-9F4D-7CC072C7C34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535-44FA-9248-775F89E7331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54EAC14-46A2-43C9-BBE6-51A1CAEF038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553554-EF1C-4C68-B37C-0902A3304E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535-44FA-9248-775F89E7331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708EA65-18C5-4A11-ACF8-B603B0BBC2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58B1E1-0CA2-4705-B11B-11642F7EC9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535-44FA-9248-775F89E7331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DA1EE051-5481-4CDE-830D-1CA4F678421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52E7A5-F67F-4EE0-A0A3-B148239595F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535-44FA-9248-775F89E7331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EAD2B50-A45C-4D27-8E2C-542DDA4280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DB0428-0A93-45B5-B111-E0B6AA32D03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535-44FA-9248-775F89E7331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3378C7CC-4B03-4987-9415-994F3CD2B49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6972F0-05D9-4883-8D68-8ECD6A58F3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535-44FA-9248-775F89E73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'GOBIERNO '!$B$4:$B$23</c:f>
              <c:strCache>
                <c:ptCount val="20"/>
                <c:pt idx="0">
                  <c:v>159</c:v>
                </c:pt>
                <c:pt idx="1">
                  <c:v>160</c:v>
                </c:pt>
                <c:pt idx="2">
                  <c:v>161</c:v>
                </c:pt>
                <c:pt idx="3">
                  <c:v>162</c:v>
                </c:pt>
                <c:pt idx="4">
                  <c:v>358</c:v>
                </c:pt>
                <c:pt idx="5">
                  <c:v>390</c:v>
                </c:pt>
                <c:pt idx="6">
                  <c:v>391</c:v>
                </c:pt>
                <c:pt idx="7">
                  <c:v>421</c:v>
                </c:pt>
                <c:pt idx="8">
                  <c:v>163</c:v>
                </c:pt>
                <c:pt idx="9">
                  <c:v>144</c:v>
                </c:pt>
                <c:pt idx="10">
                  <c:v>443</c:v>
                </c:pt>
                <c:pt idx="11">
                  <c:v>357</c:v>
                </c:pt>
                <c:pt idx="12">
                  <c:v>440</c:v>
                </c:pt>
                <c:pt idx="13">
                  <c:v>442</c:v>
                </c:pt>
                <c:pt idx="14">
                  <c:v>356</c:v>
                </c:pt>
                <c:pt idx="15">
                  <c:v>420</c:v>
                </c:pt>
                <c:pt idx="16">
                  <c:v>383</c:v>
                </c:pt>
                <c:pt idx="17">
                  <c:v>441</c:v>
                </c:pt>
                <c:pt idx="18">
                  <c:v>445</c:v>
                </c:pt>
                <c:pt idx="19">
                  <c:v>177</c:v>
                </c:pt>
              </c:strCache>
            </c:strRef>
          </c:cat>
          <c:val>
            <c:numRef>
              <c:f>'GOBIERNO '!$F$4:$F$23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3.4207939999999999E-2</c:v>
                </c:pt>
                <c:pt idx="9">
                  <c:v>7.8205259663272658E-2</c:v>
                </c:pt>
                <c:pt idx="10">
                  <c:v>9.6418723333333331E-2</c:v>
                </c:pt>
                <c:pt idx="11">
                  <c:v>0.15841532</c:v>
                </c:pt>
                <c:pt idx="12">
                  <c:v>0.16686523699118302</c:v>
                </c:pt>
                <c:pt idx="13">
                  <c:v>0.20963010208207794</c:v>
                </c:pt>
                <c:pt idx="14">
                  <c:v>0.24831721416666666</c:v>
                </c:pt>
                <c:pt idx="15">
                  <c:v>0.27224271900000002</c:v>
                </c:pt>
                <c:pt idx="16">
                  <c:v>0.35438706800000003</c:v>
                </c:pt>
                <c:pt idx="17">
                  <c:v>0.36060358921124613</c:v>
                </c:pt>
                <c:pt idx="18">
                  <c:v>0.56718983077890772</c:v>
                </c:pt>
                <c:pt idx="19">
                  <c:v>0.76346181333333329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'GOBIERNO '!$H$4:$H$23</c15:f>
                <c15:dlblRangeCache>
                  <c:ptCount val="20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$ 13,7 </c:v>
                  </c:pt>
                  <c:pt idx="9">
                    <c:v> $ 65,9 </c:v>
                  </c:pt>
                  <c:pt idx="10">
                    <c:v> $ 173,6 </c:v>
                  </c:pt>
                  <c:pt idx="11">
                    <c:v> $ 126,7 </c:v>
                  </c:pt>
                  <c:pt idx="12">
                    <c:v> $ 1.187,7 </c:v>
                  </c:pt>
                  <c:pt idx="13">
                    <c:v> $ 232,6 </c:v>
                  </c:pt>
                  <c:pt idx="14">
                    <c:v> $ 298,0 </c:v>
                  </c:pt>
                  <c:pt idx="15">
                    <c:v> $ 272,2 </c:v>
                  </c:pt>
                  <c:pt idx="16">
                    <c:v> $ 88,6 </c:v>
                  </c:pt>
                  <c:pt idx="17">
                    <c:v> $ 1.996,3 </c:v>
                  </c:pt>
                  <c:pt idx="18">
                    <c:v> $ 335,2 </c:v>
                  </c:pt>
                  <c:pt idx="19">
                    <c:v> $ 57,3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C535-44FA-9248-775F89E73311}"/>
            </c:ext>
          </c:extLst>
        </c:ser>
        <c:ser>
          <c:idx val="1"/>
          <c:order val="1"/>
          <c:tx>
            <c:strRef>
              <c:f>'GOBIERNO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FA3CCA-C4B7-4A20-9D95-4946C1B0E3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7D2FC0D-363C-4745-83B6-71C6A960DC7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535-44FA-9248-775F89E733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A7441A-3825-405D-9129-BCAE6AAA2C0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96318D2-15D6-48A0-9AE2-F52F80398BD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535-44FA-9248-775F89E733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D5234C-95D6-4B7E-BE49-973844285E5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A032F6D-1C29-4864-A360-4A8C863467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535-44FA-9248-775F89E733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1D57E1-50C3-4134-BE7C-EB2122FC565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A5A9AA-9B4E-4F6B-B06E-2B07C2F8032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535-44FA-9248-775F89E733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9140AEE-3D30-4941-AB65-C2567951EC5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984E45-30E0-4597-84F3-D7B04B0AAD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535-44FA-9248-775F89E733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39A4D8B-7E4F-4C15-A398-F292ECA4F5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9088C15-1EB3-4E0B-8E7C-0B09703BD3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535-44FA-9248-775F89E733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591A8CE-126A-458D-BB90-175B0573FE8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4E3B9E-900E-4E8D-81F3-D8086F9FFA0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535-44FA-9248-775F89E733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961F5D5-2CBF-4BAC-AA22-9AD6BDEA97C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D4DA1A5-E312-4476-90C9-BDC6396225B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535-44FA-9248-775F89E7331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CD11AFA-0BBC-41D2-842D-C984DFEC443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2607E68-42A6-46AC-AF54-643239A5E1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535-44FA-9248-775F89E7331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F47A29F-2818-409D-AAE7-4718C8C64BB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C381C37-ED57-4A50-A456-5A01B999E5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535-44FA-9248-775F89E733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7FE67F3-2A8A-4D27-A59A-081C79D18B8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58E734-1BFB-4E00-B894-546CE0C212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535-44FA-9248-775F89E7331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EA688F6-6B5A-4E6B-8507-3EB4500BAAE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7929B3B-32CD-4CCB-A6E2-2C1A1F91A1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C535-44FA-9248-775F89E7331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039A06F-D2BD-4838-A574-5CFA491C511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F2F773-AC36-4E24-87AB-E1F5F13F426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C535-44FA-9248-775F89E7331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46A8A1E-0435-41B1-A180-81EBEC79DA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53434B4-8DBF-4B5E-A0DC-11010AF2F0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535-44FA-9248-775F89E7331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0D1D42C-735B-4F1A-B789-9FFA981E82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E4F27A5-0F62-4A57-99B0-36BD9B03844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535-44FA-9248-775F89E7331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218C9BC-C931-4B9B-AA7A-85BB4A87EC0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639B5B1-848A-420B-A64F-A90EC03624C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535-44FA-9248-775F89E7331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CC8A615-00E4-4E1A-BC8F-4AC747F54E0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6F0A5F2-A3C6-4563-8058-1A3E51EF593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535-44FA-9248-775F89E7331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C315460-DAAF-4B13-B594-C369963332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AF65E3C-AE3C-461B-9734-944688C566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535-44FA-9248-775F89E7331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6289CD0-FA34-4662-AC0C-C2A47220CB5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F8D13F1-7146-4819-AD9A-4459FDE8312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535-44FA-9248-775F89E7331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0567F51-8472-48A4-977E-AE4FEABA714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C6E4B17-0B43-4FA2-86F2-57DFB229BA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535-44FA-9248-775F89E73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'GOBIERNO '!$B$4:$B$23</c:f>
              <c:strCache>
                <c:ptCount val="20"/>
                <c:pt idx="0">
                  <c:v>159</c:v>
                </c:pt>
                <c:pt idx="1">
                  <c:v>160</c:v>
                </c:pt>
                <c:pt idx="2">
                  <c:v>161</c:v>
                </c:pt>
                <c:pt idx="3">
                  <c:v>162</c:v>
                </c:pt>
                <c:pt idx="4">
                  <c:v>358</c:v>
                </c:pt>
                <c:pt idx="5">
                  <c:v>390</c:v>
                </c:pt>
                <c:pt idx="6">
                  <c:v>391</c:v>
                </c:pt>
                <c:pt idx="7">
                  <c:v>421</c:v>
                </c:pt>
                <c:pt idx="8">
                  <c:v>163</c:v>
                </c:pt>
                <c:pt idx="9">
                  <c:v>144</c:v>
                </c:pt>
                <c:pt idx="10">
                  <c:v>443</c:v>
                </c:pt>
                <c:pt idx="11">
                  <c:v>357</c:v>
                </c:pt>
                <c:pt idx="12">
                  <c:v>440</c:v>
                </c:pt>
                <c:pt idx="13">
                  <c:v>442</c:v>
                </c:pt>
                <c:pt idx="14">
                  <c:v>356</c:v>
                </c:pt>
                <c:pt idx="15">
                  <c:v>420</c:v>
                </c:pt>
                <c:pt idx="16">
                  <c:v>383</c:v>
                </c:pt>
                <c:pt idx="17">
                  <c:v>441</c:v>
                </c:pt>
                <c:pt idx="18">
                  <c:v>445</c:v>
                </c:pt>
                <c:pt idx="19">
                  <c:v>177</c:v>
                </c:pt>
              </c:strCache>
            </c:strRef>
          </c:cat>
          <c:val>
            <c:numRef>
              <c:f>'GOBIERNO '!$E$4:$E$23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'GOBIERNO '!$G$4:$G$23</c15:f>
                <c15:dlblRangeCache>
                  <c:ptCount val="20"/>
                  <c:pt idx="0">
                    <c:v> $ 100,0 </c:v>
                  </c:pt>
                  <c:pt idx="1">
                    <c:v> $ 75,0 </c:v>
                  </c:pt>
                  <c:pt idx="2">
                    <c:v> $ 200,0 </c:v>
                  </c:pt>
                  <c:pt idx="3">
                    <c:v> $ 500,0 </c:v>
                  </c:pt>
                  <c:pt idx="4">
                    <c:v> $ 600,0 </c:v>
                  </c:pt>
                  <c:pt idx="5">
                    <c:v> $ 351,0 </c:v>
                  </c:pt>
                  <c:pt idx="6">
                    <c:v> $ 1.000,0 </c:v>
                  </c:pt>
                  <c:pt idx="7">
                    <c:v> $ 130,0 </c:v>
                  </c:pt>
                  <c:pt idx="8">
                    <c:v> $ 400,0 </c:v>
                  </c:pt>
                  <c:pt idx="9">
                    <c:v> $ 842,1 </c:v>
                  </c:pt>
                  <c:pt idx="10">
                    <c:v> $ 1.800,0 </c:v>
                  </c:pt>
                  <c:pt idx="11">
                    <c:v> $ 800,0 </c:v>
                  </c:pt>
                  <c:pt idx="12">
                    <c:v> $ 7.117,6 </c:v>
                  </c:pt>
                  <c:pt idx="13">
                    <c:v> $ 1.109,8 </c:v>
                  </c:pt>
                  <c:pt idx="14">
                    <c:v> $ 1.200,0 </c:v>
                  </c:pt>
                  <c:pt idx="15">
                    <c:v> $ 1.000,0 </c:v>
                  </c:pt>
                  <c:pt idx="16">
                    <c:v> $ 250,0 </c:v>
                  </c:pt>
                  <c:pt idx="17">
                    <c:v> $ 5.536,1 </c:v>
                  </c:pt>
                  <c:pt idx="18">
                    <c:v> $ 591,0 </c:v>
                  </c:pt>
                  <c:pt idx="19">
                    <c:v> $ 75,0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C535-44FA-9248-775F89E73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5507808"/>
        <c:axId val="2025504064"/>
      </c:bar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94404637068185E-2"/>
          <c:y val="2.8221212851426439E-2"/>
          <c:w val="0.68214199462332559"/>
          <c:h val="0.8895607855127364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'GOBIERNO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6A58E2-DAEA-4B12-A9F2-0C396F1D8AE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5FA964C-0BF7-4647-84D5-387F40924A3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CD8-4D13-B5BE-4135984C2B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693C9D-3D86-4E0E-AAD0-D6EF4493A0E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7BCD3B-F0BE-4C0B-814F-AE542D63A7C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D8-4D13-B5BE-4135984C2B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4D90F8-A716-4BA5-8860-DEEA59F10F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59F5F9B-9140-4F09-B142-0C9C634A79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CD8-4D13-B5BE-4135984C2B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62E260-BF57-4AE0-A2EC-D8B630F6386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51178F2-0ECC-4B11-AD38-E58A914407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CD8-4D13-B5BE-4135984C2B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8536826-6879-475B-9654-AEA634CF78D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C9861BD-331D-44FF-A281-78FF2AC10E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CD8-4D13-B5BE-4135984C2B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90C7F9B-40F9-447A-B5E2-E50C1CF4045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E878B7C-ADB6-45EE-90DB-5A7FCC67E4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CD8-4D13-B5BE-4135984C2B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231F98-69C7-40EB-932E-79932B5995B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432B44-4E5B-403D-9D34-BF1154AC08A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D8-4D13-B5BE-4135984C2B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4F0A63-B980-4335-B419-2C333BD95F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7468462-862E-4E77-BC32-07F0F709B5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D8-4D13-B5BE-4135984C2B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FA0A2EA-72EF-4FAD-A008-6AC673FFD1D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2870752-7628-4673-A18D-10637045686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CD8-4D13-B5BE-4135984C2B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25E18F4-759D-4F6E-9D17-6925052CEB5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FD2DE2-487F-4738-B5DD-F72FC19CDD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D8-4D13-B5BE-4135984C2B2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8BC9576-81C2-4AC4-97CB-C67CF1B81C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ADDFB8-432F-4E74-A45A-2E3145A2FF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CD8-4D13-B5BE-4135984C2B2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38B45A5-B7F1-4D7F-92B3-57ADE447C4F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F91B2BC-BE38-4E13-AFEE-F81FDA0E27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CD8-4D13-B5BE-4135984C2B2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1D6D6DE-C496-4604-8D56-3A03A2595D6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551550E-A5A7-4311-86F0-7B656D1CDB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CD8-4D13-B5BE-4135984C2B2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8F8778C-D274-4953-ACED-AB37B4F30A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BC5CEA-FF24-4073-8BED-6D987D28453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CD8-4D13-B5BE-4135984C2B2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EB4E1DA-89FF-4004-946B-10F03CA90D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ACC3B2A-10D6-4A53-BB4F-735E6C214D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CD8-4D13-B5BE-4135984C2B2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F603C2D-34B8-403A-BCB2-475F356E86C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0EAD3F-6218-4C66-86BF-A771D0F987F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CD8-4D13-B5BE-4135984C2B2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18F1E8F-F875-48D6-AB76-1FCF5260BD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70BB87-AC25-48FC-BB03-DFA7E996B2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CD8-4D13-B5BE-4135984C2B2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CCD3B39F-D7D4-4E2A-9DA2-925FE13677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52B00E-4CFF-4685-9F9E-7F9B29ABE2D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CD8-4D13-B5BE-4135984C2B2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85D0C505-9F71-486A-B3AE-2C0761A547E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51E06D-B3B0-4A25-A769-9B1DAF5456D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CD8-4D13-B5BE-4135984C2B2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8DB0552-4E3A-45CD-AC1B-1C35E2D3946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C7E7DF9-EB76-4B39-9F6B-B69021AB7A7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CD8-4D13-B5BE-4135984C2B2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2EE04318-C8D4-410E-85C6-75D9D6732C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F340400-7DF1-4C40-A957-81929E3CAE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CD8-4D13-B5BE-4135984C2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'GOBIERNO '!$B$4:$B$24</c:f>
              <c:strCache>
                <c:ptCount val="21"/>
                <c:pt idx="0">
                  <c:v>444</c:v>
                </c:pt>
                <c:pt idx="1">
                  <c:v>421</c:v>
                </c:pt>
                <c:pt idx="2">
                  <c:v>390</c:v>
                </c:pt>
                <c:pt idx="3">
                  <c:v>162</c:v>
                </c:pt>
                <c:pt idx="4">
                  <c:v>144</c:v>
                </c:pt>
                <c:pt idx="5">
                  <c:v>159</c:v>
                </c:pt>
                <c:pt idx="6">
                  <c:v>163</c:v>
                </c:pt>
                <c:pt idx="7">
                  <c:v>443</c:v>
                </c:pt>
                <c:pt idx="8">
                  <c:v>357</c:v>
                </c:pt>
                <c:pt idx="9">
                  <c:v>161</c:v>
                </c:pt>
                <c:pt idx="10">
                  <c:v>358</c:v>
                </c:pt>
                <c:pt idx="11">
                  <c:v>356</c:v>
                </c:pt>
                <c:pt idx="12">
                  <c:v>160</c:v>
                </c:pt>
                <c:pt idx="13">
                  <c:v>442</c:v>
                </c:pt>
                <c:pt idx="14">
                  <c:v>420</c:v>
                </c:pt>
                <c:pt idx="15">
                  <c:v>383</c:v>
                </c:pt>
                <c:pt idx="16">
                  <c:v>391</c:v>
                </c:pt>
                <c:pt idx="17">
                  <c:v>440</c:v>
                </c:pt>
                <c:pt idx="18">
                  <c:v>441</c:v>
                </c:pt>
                <c:pt idx="19">
                  <c:v>445</c:v>
                </c:pt>
                <c:pt idx="20">
                  <c:v>177</c:v>
                </c:pt>
              </c:strCache>
            </c:strRef>
          </c:cat>
          <c:val>
            <c:numRef>
              <c:f>'GOBIERNO '!$F$4:$F$24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2.1909271443299239E-2</c:v>
                </c:pt>
                <c:pt idx="4">
                  <c:v>5.0506855045534683E-2</c:v>
                </c:pt>
                <c:pt idx="5">
                  <c:v>8.2232146515103299E-2</c:v>
                </c:pt>
                <c:pt idx="6">
                  <c:v>0.11057008</c:v>
                </c:pt>
                <c:pt idx="7">
                  <c:v>0.12156162656429871</c:v>
                </c:pt>
                <c:pt idx="8">
                  <c:v>0.15246040943784778</c:v>
                </c:pt>
                <c:pt idx="9">
                  <c:v>0.16297664853556484</c:v>
                </c:pt>
                <c:pt idx="10">
                  <c:v>0.22781149163879599</c:v>
                </c:pt>
                <c:pt idx="11">
                  <c:v>0.24831721416666666</c:v>
                </c:pt>
                <c:pt idx="12">
                  <c:v>0.26919614187011498</c:v>
                </c:pt>
                <c:pt idx="13">
                  <c:v>0.34073772584960821</c:v>
                </c:pt>
                <c:pt idx="14">
                  <c:v>0.34167942883670965</c:v>
                </c:pt>
                <c:pt idx="15">
                  <c:v>0.37099061362592156</c:v>
                </c:pt>
                <c:pt idx="16">
                  <c:v>0.47368421052631576</c:v>
                </c:pt>
                <c:pt idx="17">
                  <c:v>0.49408655302003768</c:v>
                </c:pt>
                <c:pt idx="18">
                  <c:v>0.50640984701508185</c:v>
                </c:pt>
                <c:pt idx="19">
                  <c:v>0.58183851724983671</c:v>
                </c:pt>
                <c:pt idx="20">
                  <c:v>0.76346181333333329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'GOBIERNO '!$H$4:$H$24</c15:f>
                <c15:dlblRangeCache>
                  <c:ptCount val="21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$ 11,2 </c:v>
                  </c:pt>
                  <c:pt idx="4">
                    <c:v> $ 84,3 </c:v>
                  </c:pt>
                  <c:pt idx="5">
                    <c:v> $ 9,0 </c:v>
                  </c:pt>
                  <c:pt idx="6">
                    <c:v> $ 49,8 </c:v>
                  </c:pt>
                  <c:pt idx="7">
                    <c:v> $ 225,1 </c:v>
                  </c:pt>
                  <c:pt idx="8">
                    <c:v> $ 170,0 </c:v>
                  </c:pt>
                  <c:pt idx="9">
                    <c:v> $ 39,0 </c:v>
                  </c:pt>
                  <c:pt idx="10">
                    <c:v> $ 204,3 </c:v>
                  </c:pt>
                  <c:pt idx="11">
                    <c:v> $ 298,0 </c:v>
                  </c:pt>
                  <c:pt idx="12">
                    <c:v> $ 27,6 </c:v>
                  </c:pt>
                  <c:pt idx="13">
                    <c:v> $ 503,3 </c:v>
                  </c:pt>
                  <c:pt idx="14">
                    <c:v> $ 377,7 </c:v>
                  </c:pt>
                  <c:pt idx="15">
                    <c:v> $ 95,2 </c:v>
                  </c:pt>
                  <c:pt idx="16">
                    <c:v> $ 900,0 </c:v>
                  </c:pt>
                  <c:pt idx="17">
                    <c:v> $ 5.842,7 </c:v>
                  </c:pt>
                  <c:pt idx="18">
                    <c:v> $ 4.141,9 </c:v>
                  </c:pt>
                  <c:pt idx="19">
                    <c:v> $ 381,7 </c:v>
                  </c:pt>
                  <c:pt idx="20">
                    <c:v> $ 57,3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5CD8-4D13-B5BE-4135984C2B2D}"/>
            </c:ext>
          </c:extLst>
        </c:ser>
        <c:ser>
          <c:idx val="1"/>
          <c:order val="1"/>
          <c:tx>
            <c:strRef>
              <c:f>'GOBIERNO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7B97DF-AD92-4B59-A24B-3E181B872BD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036D16-0F4D-4EB4-866E-EC4A1724A21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CD8-4D13-B5BE-4135984C2B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DB1C40-8567-4CDF-B489-0646DCEDF6D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01EED7-00BD-4416-A4E6-29856110E4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CD8-4D13-B5BE-4135984C2B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FF1C3E0-8DB9-46C9-8E1C-02C7C4779B9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26F630-CA2E-431F-9779-2F97EE05885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CD8-4D13-B5BE-4135984C2B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3EE0C1-C945-4CA0-B280-CFB0BE47C4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6B04656-C93D-499C-BA77-AC0929075D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CD8-4D13-B5BE-4135984C2B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2777AD6-FC55-4715-849D-40290053830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9E864DE-2D1D-432C-9B89-CC61B6BF8E4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CD8-4D13-B5BE-4135984C2B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2C0081-0324-4654-87A6-82B324E91D3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FF020C0-0E6F-47AA-98B7-25072C25509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5CD8-4D13-B5BE-4135984C2B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EBD047C-1C77-474F-91E6-921B356C3B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345BEF-A43A-4775-9762-98722577705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CD8-4D13-B5BE-4135984C2B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6CD54F7-3AE2-4551-ABDE-D9CFE9FAF69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6D3E3A6-B842-4D00-8534-2A8DAE767DC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CD8-4D13-B5BE-4135984C2B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47D6A00-163C-41BB-BB0E-CAF2C421B9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73512EC-BBDF-42D7-BC91-1C9F0A9707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CD8-4D13-B5BE-4135984C2B2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189DDA0-E546-430B-90F9-707FC3FF66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DB49AAB-D21A-442B-9B70-43F4B224728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5CD8-4D13-B5BE-4135984C2B2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FB6D4EC-4B35-4461-ABF4-92247B12DB4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6739D17-4325-4293-818E-02D6C266B2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5CD8-4D13-B5BE-4135984C2B2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F52CCF0-DED8-4607-B382-18299DB53D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DEA0E43-2CBC-44ED-B14F-EE3CF5C1EF4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5CD8-4D13-B5BE-4135984C2B2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BE118E1-D464-4FC7-A8ED-02CCD56A47E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5819370-6196-44CD-A15B-E322D8CE245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5CD8-4D13-B5BE-4135984C2B2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FFE7AA7-91F7-4A61-BF71-45299B7F07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7630438-7521-431F-A104-08DBC2303E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5CD8-4D13-B5BE-4135984C2B2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151C690-211F-4F27-A28E-52079D1E813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9AC62AC-1F84-473B-9239-C746460F9D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5CD8-4D13-B5BE-4135984C2B2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C03A402-39BF-4E06-B2A1-F753B2902C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C6A4AD-53BB-45D7-8120-635CFC97297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5CD8-4D13-B5BE-4135984C2B2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8F1EBF2-20D7-4DF1-A04B-1A4AC3F3CB3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70BAD80-5437-4E5F-8A85-E784ED478F1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5CD8-4D13-B5BE-4135984C2B2D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1892E8-8417-4D0E-BCA1-3F23A70B484F}" type="CELLRANGE">
                      <a:rPr lang="es-CO"/>
                      <a:pPr algn="l">
                        <a:defRPr sz="800"/>
                      </a:pPr>
                      <a:t>[CELLRANGE]</a:t>
                    </a:fld>
                    <a:r>
                      <a:rPr lang="es-CO" baseline="0"/>
                      <a:t>; </a:t>
                    </a:r>
                    <a:fld id="{9CBD014C-1390-4A10-91EC-3DDC461A4437}" type="VALUE">
                      <a:rPr lang="es-CO" baseline="0"/>
                      <a:pPr algn="l">
                        <a:defRPr sz="800"/>
                      </a:pPr>
                      <a:t>[VALOR]</a:t>
                    </a:fld>
                    <a:endParaRPr lang="es-CO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5CD8-4D13-B5BE-4135984C2B2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E7D5A2E-2B8F-4856-9082-40F33C0EC4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71A4FBE-35D3-4C10-B82C-B84166C4439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5CD8-4D13-B5BE-4135984C2B2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EA7D3627-8937-4CA9-8F00-51109547FB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DFADA14-FEE0-4F30-A1BD-C1B4236C61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5CD8-4D13-B5BE-4135984C2B2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42487F6-DAB5-457B-99F8-9751D5707F0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61FD6AE-ADA6-4E31-8C61-117FC58932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5CD8-4D13-B5BE-4135984C2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'GOBIERNO '!$B$4:$B$24</c:f>
              <c:strCache>
                <c:ptCount val="21"/>
                <c:pt idx="0">
                  <c:v>444</c:v>
                </c:pt>
                <c:pt idx="1">
                  <c:v>421</c:v>
                </c:pt>
                <c:pt idx="2">
                  <c:v>390</c:v>
                </c:pt>
                <c:pt idx="3">
                  <c:v>162</c:v>
                </c:pt>
                <c:pt idx="4">
                  <c:v>144</c:v>
                </c:pt>
                <c:pt idx="5">
                  <c:v>159</c:v>
                </c:pt>
                <c:pt idx="6">
                  <c:v>163</c:v>
                </c:pt>
                <c:pt idx="7">
                  <c:v>443</c:v>
                </c:pt>
                <c:pt idx="8">
                  <c:v>357</c:v>
                </c:pt>
                <c:pt idx="9">
                  <c:v>161</c:v>
                </c:pt>
                <c:pt idx="10">
                  <c:v>358</c:v>
                </c:pt>
                <c:pt idx="11">
                  <c:v>356</c:v>
                </c:pt>
                <c:pt idx="12">
                  <c:v>160</c:v>
                </c:pt>
                <c:pt idx="13">
                  <c:v>442</c:v>
                </c:pt>
                <c:pt idx="14">
                  <c:v>420</c:v>
                </c:pt>
                <c:pt idx="15">
                  <c:v>383</c:v>
                </c:pt>
                <c:pt idx="16">
                  <c:v>391</c:v>
                </c:pt>
                <c:pt idx="17">
                  <c:v>440</c:v>
                </c:pt>
                <c:pt idx="18">
                  <c:v>441</c:v>
                </c:pt>
                <c:pt idx="19">
                  <c:v>445</c:v>
                </c:pt>
                <c:pt idx="20">
                  <c:v>177</c:v>
                </c:pt>
              </c:strCache>
            </c:strRef>
          </c:cat>
          <c:val>
            <c:numRef>
              <c:f>'GOBIERNO '!$E$4:$E$24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'GOBIERNO '!$G$4:$G$24</c15:f>
                <c15:dlblRangeCache>
                  <c:ptCount val="21"/>
                  <c:pt idx="0">
                    <c:v> $ - </c:v>
                  </c:pt>
                  <c:pt idx="1">
                    <c:v> $ 130,0 </c:v>
                  </c:pt>
                  <c:pt idx="2">
                    <c:v> $ 351,0 </c:v>
                  </c:pt>
                  <c:pt idx="3">
                    <c:v> $ 511,2 </c:v>
                  </c:pt>
                  <c:pt idx="4">
                    <c:v> $ 1.669,6 </c:v>
                  </c:pt>
                  <c:pt idx="5">
                    <c:v> $ 109,0 </c:v>
                  </c:pt>
                  <c:pt idx="6">
                    <c:v> $ 450,0 </c:v>
                  </c:pt>
                  <c:pt idx="7">
                    <c:v> $ 1.851,5 </c:v>
                  </c:pt>
                  <c:pt idx="8">
                    <c:v> $ 1.114,8 </c:v>
                  </c:pt>
                  <c:pt idx="9">
                    <c:v> $ 239,0 </c:v>
                  </c:pt>
                  <c:pt idx="10">
                    <c:v> $ 897,0 </c:v>
                  </c:pt>
                  <c:pt idx="11">
                    <c:v> $ 1.200,0 </c:v>
                  </c:pt>
                  <c:pt idx="12">
                    <c:v> $ 102,6 </c:v>
                  </c:pt>
                  <c:pt idx="13">
                    <c:v> $ 1.477,0 </c:v>
                  </c:pt>
                  <c:pt idx="14">
                    <c:v> $ 1.105,5 </c:v>
                  </c:pt>
                  <c:pt idx="15">
                    <c:v> $ 256,6 </c:v>
                  </c:pt>
                  <c:pt idx="16">
                    <c:v> $ 1.900,0 </c:v>
                  </c:pt>
                  <c:pt idx="17">
                    <c:v> $ 11.825,2 </c:v>
                  </c:pt>
                  <c:pt idx="18">
                    <c:v> $ 8.178,9 </c:v>
                  </c:pt>
                  <c:pt idx="19">
                    <c:v> $ 656,0 </c:v>
                  </c:pt>
                  <c:pt idx="20">
                    <c:v> $ 75,0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5CD8-4D13-B5BE-4135984C2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856-47E2-B86C-1C33160D3A47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856-47E2-B86C-1C33160D3A47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856-47E2-B86C-1C33160D3A47}"/>
                </c:ext>
              </c:extLst>
            </c:dLbl>
            <c:dLbl>
              <c:idx val="1"/>
              <c:layout>
                <c:manualLayout>
                  <c:x val="3.6203102788792199E-2"/>
                  <c:y val="0.21313309626619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856-47E2-B86C-1C33160D3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'GOBIERNO '!$K$28:$L$28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0.39348634555577866</c:v>
                </c:pt>
              </c:numCache>
            </c:numRef>
          </c:cat>
          <c:val>
            <c:numRef>
              <c:f>'GOBIERNO '!$K$29:$L$29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0.39348634555577866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'GOBIERNO '!$I$29:$J$29</c15:f>
                <c15:dlblRangeCache>
                  <c:ptCount val="2"/>
                  <c:pt idx="0">
                    <c:v> $ 34.100,0 </c:v>
                  </c:pt>
                  <c:pt idx="1">
                    <c:v> $ 13.417,9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856-47E2-B86C-1C33160D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A9F-4803-9FBC-432E21B82FDB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A9F-4803-9FBC-432E21B82FDB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9F-4803-9FBC-432E21B82FDB}"/>
                </c:ext>
              </c:extLst>
            </c:dLbl>
            <c:dLbl>
              <c:idx val="1"/>
              <c:layout>
                <c:manualLayout>
                  <c:x val="4.101994803981731E-2"/>
                  <c:y val="-8.67954731931239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A9F-4803-9FBC-432E21B82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'!$I$19:$J$19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'VIVIENDA '!$K$16:$L$16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0.13179712673684213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'VIVIENDA '!$I$20:$J$20</c15:f>
                <c15:dlblRangeCache>
                  <c:ptCount val="2"/>
                  <c:pt idx="0">
                    <c:v> $ 9.500,0 </c:v>
                  </c:pt>
                  <c:pt idx="1">
                    <c:v> $ 1.252,1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A9F-4803-9FBC-432E21B8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9363957141526"/>
          <c:y val="0.1044251411753859"/>
          <c:w val="0.70555807910069113"/>
          <c:h val="0.804003216989345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'VIVIENDA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1F7C02-8EF3-4932-AFF7-16F1A5D86A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01803A-BCDB-400F-95AE-1176083AB0A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2D-432D-863C-5BDEF8604F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A90A31-E305-45AF-B9C0-521FF2D351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2A71D51-26EC-4B05-8A37-C6C110FFD30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2D-432D-863C-5BDEF8604F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744BD3-4758-4FBC-BB7B-3F71FEA1AE9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0CF36BA-92BB-44EA-BF6C-CEDBA049FD8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2D-432D-863C-5BDEF8604F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828212-9EE9-433C-BA4B-5D7121C9CC8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76F61A9-D152-4A5F-AE1B-D52690C973E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42D-432D-863C-5BDEF8604F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6A7D2E-51AF-4099-B2D3-72258C9D9F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42EFA0-A78E-420E-BF5D-2862AFE7F1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2D-432D-863C-5BDEF8604F8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CB36EB-D52E-4EB2-90CD-3B1A56C5E3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602F66-AC59-4B74-AA1A-5DB92D91B1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2D-432D-863C-5BDEF8604F8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8A43796-7453-4629-9F7B-DAD66610EA8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3841350-1F5E-4825-AC9B-F0BEEE7028E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2D-432D-863C-5BDEF8604F8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D2F6CF2-5B9A-46F3-84CF-68B6C6370BC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83D8CF-6B17-4B8A-9C46-21175EB4427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42D-432D-863C-5BDEF8604F8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456B17C-5A1B-411B-AE9A-3DA70FC1C72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733EF09-CB0A-4658-B688-ECE95312E8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2D-432D-863C-5BDEF8604F8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64DB5C2-9B17-46BA-AFC6-CEDA829042B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23EC645-21F9-4E82-B543-F26E0A6F59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2D-432D-863C-5BDEF8604F8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AD6EC99-5A34-4D5C-B898-CDF7214ABEE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296EEE-937A-42ED-8399-BB2FBF3401A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2D-432D-863C-5BDEF8604F8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74AB3C6-51C7-4B9D-BEC7-68891D6B144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1199B77-4B1F-4308-A4DD-A9631089819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42D-432D-863C-5BDEF8604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'!$B$4:$B$15</c:f>
              <c:strCache>
                <c:ptCount val="12"/>
                <c:pt idx="0">
                  <c:v>049</c:v>
                </c:pt>
                <c:pt idx="1">
                  <c:v>050</c:v>
                </c:pt>
                <c:pt idx="2">
                  <c:v>052</c:v>
                </c:pt>
                <c:pt idx="3">
                  <c:v>054</c:v>
                </c:pt>
                <c:pt idx="4">
                  <c:v>055</c:v>
                </c:pt>
                <c:pt idx="5">
                  <c:v>057</c:v>
                </c:pt>
                <c:pt idx="6">
                  <c:v>058</c:v>
                </c:pt>
                <c:pt idx="7">
                  <c:v>363</c:v>
                </c:pt>
                <c:pt idx="8">
                  <c:v>053</c:v>
                </c:pt>
                <c:pt idx="9">
                  <c:v>056</c:v>
                </c:pt>
                <c:pt idx="10">
                  <c:v>059</c:v>
                </c:pt>
                <c:pt idx="11">
                  <c:v>051</c:v>
                </c:pt>
              </c:strCache>
            </c:strRef>
          </c:cat>
          <c:val>
            <c:numRef>
              <c:f>'VIVIENDA '!$F$4:$F$15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0.50325167456968978</c:v>
                </c:pt>
                <c:pt idx="9">
                  <c:v>0.60168915525114153</c:v>
                </c:pt>
                <c:pt idx="10">
                  <c:v>0.68702824325625544</c:v>
                </c:pt>
                <c:pt idx="11">
                  <c:v>0.69590588558101252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'VIVIENDA '!$H$4:$H$15</c15:f>
                <c15:dlblRangeCache>
                  <c:ptCount val="1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$ 67,4 </c:v>
                  </c:pt>
                  <c:pt idx="9">
                    <c:v> $ 84,3 </c:v>
                  </c:pt>
                  <c:pt idx="10">
                    <c:v> $ 998,9 </c:v>
                  </c:pt>
                  <c:pt idx="11">
                    <c:v> $ 101,4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542D-432D-863C-5BDEF8604F81}"/>
            </c:ext>
          </c:extLst>
        </c:ser>
        <c:ser>
          <c:idx val="1"/>
          <c:order val="1"/>
          <c:tx>
            <c:strRef>
              <c:f>'VIVIENDA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8ED1A2-1801-48FF-A922-4A2A1CE4EF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654A0A-A944-4F40-9050-7A1317615C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2D-432D-863C-5BDEF8604F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6BF7530-AE34-44A0-B3C6-81A142B6AF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6CD71C-7377-4E16-86BF-A0DBB34AFC1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2D-432D-863C-5BDEF8604F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5CB8C9-4DFF-49F0-8222-E407198F6E2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0758D52-8B6A-4E67-864B-42B64321F73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42D-432D-863C-5BDEF8604F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DCDA1D-BADD-4259-ADF1-A2F93673BB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FE75B0B-C381-4C89-9BA3-CE7E923529A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2D-432D-863C-5BDEF8604F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4E32151-9DE9-4F7F-887F-5B5EDD1758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6F9C83-B98C-4022-80C6-66CE1830D7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2D-432D-863C-5BDEF8604F8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DFBD45-CB8F-42BD-B82D-40D46D8000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34C486-8E36-41AE-B403-02F8DFBBE01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2D-432D-863C-5BDEF8604F8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014FCD-A63E-4AA1-8474-1CB4B45263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4382E08-DF01-4B10-A387-29964074036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42D-432D-863C-5BDEF8604F8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8BA25D5-1D20-44B3-9442-64351A8D25D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B68813-4659-4442-A00F-856609A593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2D-432D-863C-5BDEF8604F8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4BBE643-7D3C-4730-8BEF-8D6DFC3DED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4A4B18-7A18-4FD9-BF7C-6BB542BB075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2D-432D-863C-5BDEF8604F8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D526F27-4416-4008-B1EF-9EE0536DD9B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51DCAD3-461D-4395-B364-A54DE9214F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2D-432D-863C-5BDEF8604F8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9C61D08-B78F-4D59-A6F9-B863C1156A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023F71-BD3F-4DAA-B4DB-EE9387CF2AC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42D-432D-863C-5BDEF8604F8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D2EDDBE-97C1-4658-8718-FFFED6498FA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F43E57F-FC7F-4A74-BDF5-16BB77E956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2D-432D-863C-5BDEF8604F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'!$B$4:$B$15</c:f>
              <c:strCache>
                <c:ptCount val="12"/>
                <c:pt idx="0">
                  <c:v>049</c:v>
                </c:pt>
                <c:pt idx="1">
                  <c:v>050</c:v>
                </c:pt>
                <c:pt idx="2">
                  <c:v>052</c:v>
                </c:pt>
                <c:pt idx="3">
                  <c:v>054</c:v>
                </c:pt>
                <c:pt idx="4">
                  <c:v>055</c:v>
                </c:pt>
                <c:pt idx="5">
                  <c:v>057</c:v>
                </c:pt>
                <c:pt idx="6">
                  <c:v>058</c:v>
                </c:pt>
                <c:pt idx="7">
                  <c:v>363</c:v>
                </c:pt>
                <c:pt idx="8">
                  <c:v>053</c:v>
                </c:pt>
                <c:pt idx="9">
                  <c:v>056</c:v>
                </c:pt>
                <c:pt idx="10">
                  <c:v>059</c:v>
                </c:pt>
                <c:pt idx="11">
                  <c:v>051</c:v>
                </c:pt>
              </c:strCache>
            </c:strRef>
          </c:cat>
          <c:val>
            <c:numRef>
              <c:f>'VIVIENDA '!$E$4:$E$15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'VIVIENDA '!$G$4:$G$15</c15:f>
                <c15:dlblRangeCache>
                  <c:ptCount val="12"/>
                  <c:pt idx="0">
                    <c:v> $ 2.500,0 </c:v>
                  </c:pt>
                  <c:pt idx="1">
                    <c:v> $ 650,0 </c:v>
                  </c:pt>
                  <c:pt idx="2">
                    <c:v> $ 250,0 </c:v>
                  </c:pt>
                  <c:pt idx="3">
                    <c:v> $ 1.750,0 </c:v>
                  </c:pt>
                  <c:pt idx="4">
                    <c:v> $ 726,2 </c:v>
                  </c:pt>
                  <c:pt idx="5">
                    <c:v> $ 1.000,0 </c:v>
                  </c:pt>
                  <c:pt idx="6">
                    <c:v> $ 200,0 </c:v>
                  </c:pt>
                  <c:pt idx="7">
                    <c:v> $ 550,0 </c:v>
                  </c:pt>
                  <c:pt idx="8">
                    <c:v> $ 133,9 </c:v>
                  </c:pt>
                  <c:pt idx="9">
                    <c:v> $ 140,2 </c:v>
                  </c:pt>
                  <c:pt idx="10">
                    <c:v> $ 1.453,9 </c:v>
                  </c:pt>
                  <c:pt idx="11">
                    <c:v> $ 145,8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542D-432D-863C-5BDEF8604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5507808"/>
        <c:axId val="2025504064"/>
      </c:bar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12664920345126"/>
          <c:y val="3.5335805844388668E-2"/>
          <c:w val="0.58996153762889936"/>
          <c:h val="0.88463999193259235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'VIVIENDA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30DF9D-D931-4D05-BCB6-FA59F4EAAE0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E4D592B-4586-470D-A500-D4FE54795BA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6A-4237-A9A4-192B5837F1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A400E9B-5924-47B5-9931-4C0272DBD7F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1D6BD1-256E-4D3A-82C3-9DC4F71F5EA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E6A-4237-A9A4-192B5837F1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A156AC-01DB-49B3-81AD-9D60CF164B4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4B3EB5D-25FA-439C-B527-FFC6636F766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6A-4237-A9A4-192B5837F1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43EA5-8E50-48AA-B650-3A3B39EF6AC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08BE1B-95EF-4CA0-BC29-A7A39198C5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E6A-4237-A9A4-192B5837F1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BA0603A-2ABA-4D2F-B70A-8FC38A2740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7C816A7-762A-4F5E-8661-360A9578621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6A-4237-A9A4-192B5837F1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DCBC4AF-723C-436C-843E-A4C7AD6ABF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A15EE7-3039-4D63-88E8-FA0C02F337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E6A-4237-A9A4-192B5837F1F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9FA6ED-CF12-4AB3-9A4B-22437A42041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C772440-D1A3-4A83-9541-BA46B5A4AA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6A-4237-A9A4-192B5837F1F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CABC236-AD09-467F-B219-7C13CAF69C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ACF2F1-F045-41E5-990C-B4FB4D968D7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E6A-4237-A9A4-192B5837F1F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48B39FC-280E-466D-B20C-C3E0C536C23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64AB09-14A9-432E-8A60-C880BA9CE3F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E6A-4237-A9A4-192B5837F1F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A08107D-E068-44D2-9245-F40B0A013CA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0CA5A97-566F-4ED1-8356-69114D044C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E6A-4237-A9A4-192B5837F1F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83770DE-634E-43F8-9967-6F224F7DAA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4C3E3C-0DC6-48A8-AD0F-386E1B5E3D7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E6A-4237-A9A4-192B5837F1F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351B5CB-C69C-45C3-83C9-B4620177A53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A19587-BBD9-40EA-8AAA-864BEB66666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E6A-4237-A9A4-192B5837F1F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B44C0AF9-0795-43DE-B349-EDB84F10A3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E86C842-5F57-46D6-9DD0-80C578F7702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E6A-4237-A9A4-192B5837F1F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3B562EB-CF2D-4706-8680-67AC550086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8F36FB3-9AFA-43EB-82F5-40DE9E99A09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E6A-4237-A9A4-192B5837F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'!$B$4:$B$17</c:f>
              <c:strCache>
                <c:ptCount val="14"/>
                <c:pt idx="0">
                  <c:v>364</c:v>
                </c:pt>
                <c:pt idx="1">
                  <c:v>365</c:v>
                </c:pt>
                <c:pt idx="2">
                  <c:v>058</c:v>
                </c:pt>
                <c:pt idx="3">
                  <c:v>363</c:v>
                </c:pt>
                <c:pt idx="4">
                  <c:v>057</c:v>
                </c:pt>
                <c:pt idx="5">
                  <c:v>054</c:v>
                </c:pt>
                <c:pt idx="6">
                  <c:v>053</c:v>
                </c:pt>
                <c:pt idx="7">
                  <c:v>049</c:v>
                </c:pt>
                <c:pt idx="8">
                  <c:v>052</c:v>
                </c:pt>
                <c:pt idx="9">
                  <c:v>050</c:v>
                </c:pt>
                <c:pt idx="10">
                  <c:v>056</c:v>
                </c:pt>
                <c:pt idx="11">
                  <c:v>055</c:v>
                </c:pt>
                <c:pt idx="12">
                  <c:v>051</c:v>
                </c:pt>
                <c:pt idx="13">
                  <c:v>059</c:v>
                </c:pt>
              </c:strCache>
            </c:strRef>
          </c:cat>
          <c:val>
            <c:numRef>
              <c:f>'VIVIENDA '!$F$4:$F$17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0.33153956400000001</c:v>
                </c:pt>
                <c:pt idx="5">
                  <c:v>0.45334973876923079</c:v>
                </c:pt>
                <c:pt idx="6">
                  <c:v>0.50325167456968978</c:v>
                </c:pt>
                <c:pt idx="7">
                  <c:v>0.53068165598998152</c:v>
                </c:pt>
                <c:pt idx="8">
                  <c:v>0.54545454545454541</c:v>
                </c:pt>
                <c:pt idx="9">
                  <c:v>0.60606060606060608</c:v>
                </c:pt>
                <c:pt idx="10">
                  <c:v>0.65570180429165326</c:v>
                </c:pt>
                <c:pt idx="11">
                  <c:v>0.656692986502175</c:v>
                </c:pt>
                <c:pt idx="12">
                  <c:v>0.69590588558101252</c:v>
                </c:pt>
                <c:pt idx="13">
                  <c:v>0.70629059655292215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'VIVIENDA '!$H$4:$H$17</c15:f>
                <c15:dlblRangeCache>
                  <c:ptCount val="14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$ 497,3 </c:v>
                  </c:pt>
                  <c:pt idx="5">
                    <c:v> $ 1.473,4 </c:v>
                  </c:pt>
                  <c:pt idx="6">
                    <c:v> $ 67,4 </c:v>
                  </c:pt>
                  <c:pt idx="7">
                    <c:v> $ 2.829,9 </c:v>
                  </c:pt>
                  <c:pt idx="8">
                    <c:v> $ 300,0 </c:v>
                  </c:pt>
                  <c:pt idx="9">
                    <c:v> $ 1.000,0 </c:v>
                  </c:pt>
                  <c:pt idx="10">
                    <c:v> $ 106,3 </c:v>
                  </c:pt>
                  <c:pt idx="11">
                    <c:v> $ 1.533,3 </c:v>
                  </c:pt>
                  <c:pt idx="12">
                    <c:v> $ 101,4 </c:v>
                  </c:pt>
                  <c:pt idx="13">
                    <c:v> $ 1.094,3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EE6A-4237-A9A4-192B5837F1F7}"/>
            </c:ext>
          </c:extLst>
        </c:ser>
        <c:ser>
          <c:idx val="1"/>
          <c:order val="1"/>
          <c:tx>
            <c:strRef>
              <c:f>'VIVIENDA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DFCC28-48EC-4207-9010-419F6B28EFC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15453F1-A558-49B1-A9C3-4896B86884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E6A-4237-A9A4-192B5837F1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E62C18-CC98-411D-87AA-6041F805341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8881836-8FF4-418C-9BBC-3F1BEF9094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E6A-4237-A9A4-192B5837F1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CDB4420-C4FD-436C-AD27-AADD71ACF3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45C2C5A-3C31-484E-AC0B-B4F320A4F49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E6A-4237-A9A4-192B5837F1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F890E8-6882-4607-8F4A-D09FA90E54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D1F7622-3CBF-43BF-9A10-EB12516339A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E6A-4237-A9A4-192B5837F1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0ED730-4011-41C9-8A54-691E7EF03BA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CE2E239-ED23-4FB1-9DFF-D79E2D43D18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E6A-4237-A9A4-192B5837F1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B23C784-8059-47EB-876C-7387608D4B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975B3B-75C8-4D2E-BA60-209F960B1C3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E6A-4237-A9A4-192B5837F1F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C7BBB4-4A0F-42F0-8882-C2C8D904788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D85527-0C8D-4A84-8BE2-6C19A875A0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E6A-4237-A9A4-192B5837F1F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C39D8DF-24C9-45BF-A113-18B18398000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2D6CC21-DCB6-4C0A-8F18-BB0EE7DF9FF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E6A-4237-A9A4-192B5837F1F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E4B5454-90B7-4987-90CD-6DF4AE19DDA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62EFD04-DFD6-4E49-9ADE-ECB78298BCB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E6A-4237-A9A4-192B5837F1F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FD7BBF5-D7B2-483E-95A4-44D81AD7BD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92DCE3-14AB-459C-9849-32089976C1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E6A-4237-A9A4-192B5837F1F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505600A-759B-412E-A943-715868298EF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347A2C9-895D-4AC1-AEE6-59E9793E309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E6A-4237-A9A4-192B5837F1F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173ED63-DFE7-42EF-A721-17BFAF6322A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F48E9D-A6D8-442E-B0E8-83159929CDA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E6A-4237-A9A4-192B5837F1F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C9FCFCB-1C99-4EF1-AE4C-B164E7F9CF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9C411A-788E-410E-9CB7-2C285EB5E11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E6A-4237-A9A4-192B5837F1F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3BA7161B-A3DB-4B29-8940-965C4D2222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9CC87AE-6F60-4393-8AEC-BCA1560738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E6A-4237-A9A4-192B5837F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'!$B$4:$B$17</c:f>
              <c:strCache>
                <c:ptCount val="14"/>
                <c:pt idx="0">
                  <c:v>364</c:v>
                </c:pt>
                <c:pt idx="1">
                  <c:v>365</c:v>
                </c:pt>
                <c:pt idx="2">
                  <c:v>058</c:v>
                </c:pt>
                <c:pt idx="3">
                  <c:v>363</c:v>
                </c:pt>
                <c:pt idx="4">
                  <c:v>057</c:v>
                </c:pt>
                <c:pt idx="5">
                  <c:v>054</c:v>
                </c:pt>
                <c:pt idx="6">
                  <c:v>053</c:v>
                </c:pt>
                <c:pt idx="7">
                  <c:v>049</c:v>
                </c:pt>
                <c:pt idx="8">
                  <c:v>052</c:v>
                </c:pt>
                <c:pt idx="9">
                  <c:v>050</c:v>
                </c:pt>
                <c:pt idx="10">
                  <c:v>056</c:v>
                </c:pt>
                <c:pt idx="11">
                  <c:v>055</c:v>
                </c:pt>
                <c:pt idx="12">
                  <c:v>051</c:v>
                </c:pt>
                <c:pt idx="13">
                  <c:v>059</c:v>
                </c:pt>
              </c:strCache>
            </c:strRef>
          </c:cat>
          <c:val>
            <c:numRef>
              <c:f>'VIVIENDA '!$E$4:$E$17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'VIVIENDA '!$G$4:$G$17</c15:f>
                <c15:dlblRangeCache>
                  <c:ptCount val="14"/>
                  <c:pt idx="0">
                    <c:v> $ - </c:v>
                  </c:pt>
                  <c:pt idx="1">
                    <c:v> $ - </c:v>
                  </c:pt>
                  <c:pt idx="2">
                    <c:v> $ 200,0 </c:v>
                  </c:pt>
                  <c:pt idx="3">
                    <c:v> $ 550,0 </c:v>
                  </c:pt>
                  <c:pt idx="4">
                    <c:v> $ 1.500,0 </c:v>
                  </c:pt>
                  <c:pt idx="5">
                    <c:v> $ 3.250,0 </c:v>
                  </c:pt>
                  <c:pt idx="6">
                    <c:v> $ 133,9 </c:v>
                  </c:pt>
                  <c:pt idx="7">
                    <c:v> $ 5.332,7 </c:v>
                  </c:pt>
                  <c:pt idx="8">
                    <c:v> $ 550,0 </c:v>
                  </c:pt>
                  <c:pt idx="9">
                    <c:v> $ 1.650,0 </c:v>
                  </c:pt>
                  <c:pt idx="10">
                    <c:v> $ 162,1 </c:v>
                  </c:pt>
                  <c:pt idx="11">
                    <c:v> $ 2.334,9 </c:v>
                  </c:pt>
                  <c:pt idx="12">
                    <c:v> $ 145,8 </c:v>
                  </c:pt>
                  <c:pt idx="13">
                    <c:v> $ 1.549,3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EE6A-4237-A9A4-192B5837F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DB7-4442-9E3D-88041B84C74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DB7-4442-9E3D-88041B84C74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DB7-4442-9E3D-88041B84C74D}"/>
                </c:ext>
              </c:extLst>
            </c:dLbl>
            <c:dLbl>
              <c:idx val="1"/>
              <c:layout>
                <c:manualLayout>
                  <c:x val="3.3090512422643929E-2"/>
                  <c:y val="0.103508916279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DB7-4442-9E3D-88041B84C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'VIVIENDA '!$I$21:$J$21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'VIVIENDA '!$K$15:$L$15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0.51866580295542286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'VIVIENDA '!$I$22:$J$22</c15:f>
                <c15:dlblRangeCache>
                  <c:ptCount val="2"/>
                  <c:pt idx="0">
                    <c:v> $ 17.358,7 </c:v>
                  </c:pt>
                  <c:pt idx="1">
                    <c:v> $ 9.003,3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DB7-4442-9E3D-88041B84C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F8E-4292-AE27-74EA2A21ABCC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F8E-4292-AE27-74EA2A21ABCC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8E-4292-AE27-74EA2A21ABCC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8E-4292-AE27-74EA2A21A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'HACIENDA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0.37554152210488878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'HACIENDA '!$I$11:$J$11</c15:f>
                <c15:dlblRangeCache>
                  <c:ptCount val="2"/>
                  <c:pt idx="0">
                    <c:v> $ 41.614,7 </c:v>
                  </c:pt>
                  <c:pt idx="1">
                    <c:v> $ 15.628,0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F8E-4292-AE27-74EA2A21A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1836475269358"/>
          <c:y val="0.10071847105196252"/>
          <c:w val="0.7667477009496334"/>
          <c:h val="0.804003216989345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'HACIENDA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1819DA-B568-474D-A94E-6FF5FA6EF59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30CED0-CA9E-45ED-B15E-221DE5CA1D8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FCC-459B-BE5F-F00439B533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810397-AB24-49E1-B9F3-73731CEB50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DB02F6-CEDF-4A1C-8515-68281647CAA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FCC-459B-BE5F-F00439B533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8F1E6B-9424-474C-B999-287E43E87B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3E2C358-7F32-474B-A3BB-BF7FBA83AEA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FCC-459B-BE5F-F00439B53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'!$B$4:$B$6</c:f>
              <c:strCache>
                <c:ptCount val="3"/>
                <c:pt idx="0">
                  <c:v>409</c:v>
                </c:pt>
                <c:pt idx="1">
                  <c:v>407</c:v>
                </c:pt>
                <c:pt idx="2">
                  <c:v>408</c:v>
                </c:pt>
              </c:strCache>
            </c:strRef>
          </c:cat>
          <c:val>
            <c:numRef>
              <c:f>'HACIENDA '!$F$4:$F$6</c:f>
              <c:numCache>
                <c:formatCode>0%</c:formatCode>
                <c:ptCount val="3"/>
                <c:pt idx="0">
                  <c:v>0.18995848366957185</c:v>
                </c:pt>
                <c:pt idx="1">
                  <c:v>0.30179541621887673</c:v>
                </c:pt>
                <c:pt idx="2">
                  <c:v>0.85295843543823124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'HACIENDA '!$H$4:$H$8</c15:f>
                <c15:dlblRangeCache>
                  <c:ptCount val="5"/>
                  <c:pt idx="0">
                    <c:v> $ 487,6 </c:v>
                  </c:pt>
                  <c:pt idx="1">
                    <c:v> $ 9.946,8 </c:v>
                  </c:pt>
                  <c:pt idx="2">
                    <c:v> $ 5.193,6 </c:v>
                  </c:pt>
                  <c:pt idx="3">
                    <c:v> $ 15.628,0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FCC-459B-BE5F-F00439B5334D}"/>
            </c:ext>
          </c:extLst>
        </c:ser>
        <c:ser>
          <c:idx val="1"/>
          <c:order val="1"/>
          <c:tx>
            <c:strRef>
              <c:f>'HACIENDA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871894-9876-4AC7-B256-AA53BC9E56D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5A445E-6C6E-4602-9608-BAE766858D0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FCC-459B-BE5F-F00439B533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8C0E04-350A-4422-B533-393FC74C1D8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28DD15-5575-4446-BD6C-4F1C186F801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FCC-459B-BE5F-F00439B533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AF8A0C-DA9A-4A57-AD77-E4A74DC478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472AFF-BAD4-4ABE-8E92-0866125902E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FCC-459B-BE5F-F00439B53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'!$B$4:$B$6</c:f>
              <c:strCache>
                <c:ptCount val="3"/>
                <c:pt idx="0">
                  <c:v>409</c:v>
                </c:pt>
                <c:pt idx="1">
                  <c:v>407</c:v>
                </c:pt>
                <c:pt idx="2">
                  <c:v>408</c:v>
                </c:pt>
              </c:strCache>
            </c:strRef>
          </c:cat>
          <c:val>
            <c:numRef>
              <c:f>'HACIENDA 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'HACIENDA '!$G$4:$G$8</c15:f>
                <c15:dlblRangeCache>
                  <c:ptCount val="5"/>
                  <c:pt idx="0">
                    <c:v> $ 2.566,9 </c:v>
                  </c:pt>
                  <c:pt idx="1">
                    <c:v> $ 32.958,9 </c:v>
                  </c:pt>
                  <c:pt idx="2">
                    <c:v> $ 6.088,9 </c:v>
                  </c:pt>
                  <c:pt idx="3">
                    <c:v> $ 41.614,7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FCC-459B-BE5F-F00439B53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5507808"/>
        <c:axId val="2025504064"/>
      </c:bar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FFFFF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707849975909339E-2"/>
          <c:y val="8.8626753927255053E-2"/>
          <c:w val="0.92858430004818127"/>
          <c:h val="0.8981481852769811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2A2-4490-8891-597909E18B18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2A2-4490-8891-597909E18B18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 sz="1100"/>
                      <a:pPr/>
                      <a:t>[CELLRANGE]</a:t>
                    </a:fld>
                    <a:endParaRPr lang="en-US" sz="1000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2A2-4490-8891-597909E18B18}"/>
                </c:ext>
              </c:extLst>
            </c:dLbl>
            <c:dLbl>
              <c:idx val="1"/>
              <c:layout>
                <c:manualLayout>
                  <c:x val="4.2828971667597492E-2"/>
                  <c:y val="-0.128511180916017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2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2A2-4490-8891-597909E18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'!$I$20:$J$20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'AGRICULTURA '!$K$15:$L$15</c:f>
              <c:numCache>
                <c:formatCode>0.00%</c:formatCode>
                <c:ptCount val="2"/>
                <c:pt idx="0" formatCode="0%">
                  <c:v>1</c:v>
                </c:pt>
                <c:pt idx="1">
                  <c:v>2.9772345863155539E-2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'AGRICULTURA '!$I$21:$J$21</c15:f>
                <c15:dlblRangeCache>
                  <c:ptCount val="2"/>
                  <c:pt idx="0">
                    <c:v> $ 18.809,4 </c:v>
                  </c:pt>
                  <c:pt idx="1">
                    <c:v> $ 560,0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2A2-4490-8891-597909E18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5310887686287"/>
          <c:y val="0.14661088505395886"/>
          <c:w val="0.65396304330972521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'HACIENDA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F8CE8D-015C-4D4C-90B4-1AC0E98A9EE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FF0DF3C-08DD-4527-8C40-6E901700A1A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CE6-4215-90DB-EF482382BA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420F4E-6FAD-4A9F-8562-164CC05FF26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9A1BA58-EAE2-433D-80F5-B78E95AED2D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CE6-4215-90DB-EF482382BA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53A755-0298-4C2A-92E4-1D28CCE788C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E7AE226-5B15-4B61-99FB-159C1C6F79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CE6-4215-90DB-EF482382B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'!$B$4:$B$7</c:f>
              <c:strCache>
                <c:ptCount val="3"/>
                <c:pt idx="0">
                  <c:v>409</c:v>
                </c:pt>
                <c:pt idx="1">
                  <c:v>407</c:v>
                </c:pt>
                <c:pt idx="2">
                  <c:v>408</c:v>
                </c:pt>
              </c:strCache>
            </c:strRef>
          </c:cat>
          <c:val>
            <c:numRef>
              <c:f>'HACIENDA '!$F$4:$F$7</c:f>
              <c:numCache>
                <c:formatCode>0%</c:formatCode>
                <c:ptCount val="3"/>
                <c:pt idx="0">
                  <c:v>0.2808842801648912</c:v>
                </c:pt>
                <c:pt idx="1">
                  <c:v>0.28606183696315934</c:v>
                </c:pt>
                <c:pt idx="2">
                  <c:v>0.79697339220376695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'HACIENDA '!$H$4:$H$8</c15:f>
                <c15:dlblRangeCache>
                  <c:ptCount val="5"/>
                  <c:pt idx="0">
                    <c:v> $ 1.125,4 </c:v>
                  </c:pt>
                  <c:pt idx="1">
                    <c:v> $ 10.373,2 </c:v>
                  </c:pt>
                  <c:pt idx="2">
                    <c:v> $ 6.287,8 </c:v>
                  </c:pt>
                  <c:pt idx="3">
                    <c:v> $ 17.786,4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CE6-4215-90DB-EF482382BA19}"/>
            </c:ext>
          </c:extLst>
        </c:ser>
        <c:ser>
          <c:idx val="1"/>
          <c:order val="1"/>
          <c:tx>
            <c:strRef>
              <c:f>'HACIENDA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01DF69-E622-4FE1-8EF9-E9079539C9C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A1AA0B-1EFA-4B60-A20D-42B120729D0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CE6-4215-90DB-EF482382BA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626DA9-E96B-47BB-A052-669798EBDC5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B883D83-8E81-46D4-80E9-3AC32CB5FB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CE6-4215-90DB-EF482382BA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DBB033-FFB5-4DE7-90E2-8315568C24E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974A9DA-94A5-4811-985E-3BFD5D90C2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CE6-4215-90DB-EF482382B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'!$B$4:$B$7</c:f>
              <c:strCache>
                <c:ptCount val="3"/>
                <c:pt idx="0">
                  <c:v>409</c:v>
                </c:pt>
                <c:pt idx="1">
                  <c:v>407</c:v>
                </c:pt>
                <c:pt idx="2">
                  <c:v>408</c:v>
                </c:pt>
              </c:strCache>
            </c:strRef>
          </c:cat>
          <c:val>
            <c:numRef>
              <c:f>'HACIENDA '!$E$4:$E$7</c:f>
              <c:numCache>
                <c:formatCode>0%</c:formatCode>
                <c:ptCount val="3"/>
                <c:pt idx="0" formatCode="#,##0.0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'HACIENDA '!$G$4:$G$8</c15:f>
                <c15:dlblRangeCache>
                  <c:ptCount val="5"/>
                  <c:pt idx="0">
                    <c:v> $ 4.006,8 </c:v>
                  </c:pt>
                  <c:pt idx="1">
                    <c:v> $ 36.261,9 </c:v>
                  </c:pt>
                  <c:pt idx="2">
                    <c:v> $ 7.889,6 </c:v>
                  </c:pt>
                  <c:pt idx="3">
                    <c:v> $ 48.158,3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CE6-4215-90DB-EF482382B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EDD-4D4A-A54F-6978CE78DBB0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EDD-4D4A-A54F-6978CE78DBB0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DD-4D4A-A54F-6978CE78DBB0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DD-4D4A-A54F-6978CE78D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'HACIENDA '!$K$9:$L$9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'HACIENDA 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0.36933169559860413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'HACIENDA '!$I$11:$J$11</c15:f>
                <c15:dlblRangeCache>
                  <c:ptCount val="2"/>
                  <c:pt idx="0">
                    <c:v> $ 48.158,3 </c:v>
                  </c:pt>
                  <c:pt idx="1">
                    <c:v> $ 17.786,4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EDD-4D4A-A54F-6978CE78D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44430991549948"/>
          <c:y val="0.10632383612921141"/>
          <c:w val="0.6755548588468794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'INTEGRACION REG'!$F$3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7AD9B4-EFA5-43E2-99BC-B7D53859A69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03B581E-576D-431F-B3FD-1816A5F5667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3E2-491D-9FAB-5507066D4C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CF8133-CE37-4F76-BE3F-A8EA88608AE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D4DEE37-91FD-4B60-A962-8B24CD07F7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3E2-491D-9FAB-5507066D4C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9B3361-1315-4AB1-AA86-65037A9A16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75A7DF-B1A0-4600-A517-E6AEFFEA30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3E2-491D-9FAB-5507066D4C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71E504-3C1B-445E-BC14-65D606248F9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B3DC48-D5E3-4EC0-A017-2C25B1B9B12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3E2-491D-9FAB-5507066D4C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DD606D-CF12-4976-9D60-2FC1C3AD89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C2F647C-A6C3-4E37-A8E7-327314E4021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3E2-491D-9FAB-5507066D4C3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609315F-1EC8-404C-B2BD-7E1303A31AB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D59819-6D32-4BFC-A5C5-A1927DA016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3E2-491D-9FAB-5507066D4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REG'!$B$4:$B$9</c:f>
              <c:strCache>
                <c:ptCount val="6"/>
                <c:pt idx="0">
                  <c:v>368</c:v>
                </c:pt>
                <c:pt idx="1">
                  <c:v>371</c:v>
                </c:pt>
                <c:pt idx="2">
                  <c:v>370</c:v>
                </c:pt>
                <c:pt idx="3">
                  <c:v>333</c:v>
                </c:pt>
                <c:pt idx="4">
                  <c:v>369</c:v>
                </c:pt>
                <c:pt idx="5">
                  <c:v>366</c:v>
                </c:pt>
              </c:strCache>
            </c:strRef>
          </c:cat>
          <c:val>
            <c:numRef>
              <c:f>'INTEGRACION REG'!$F$4:$F$9</c:f>
              <c:numCache>
                <c:formatCode>0%</c:formatCode>
                <c:ptCount val="6"/>
                <c:pt idx="0">
                  <c:v>0.14498157293936528</c:v>
                </c:pt>
                <c:pt idx="1">
                  <c:v>0.36440395511609819</c:v>
                </c:pt>
                <c:pt idx="2">
                  <c:v>0.69352558024187172</c:v>
                </c:pt>
                <c:pt idx="3">
                  <c:v>0.82445344351600791</c:v>
                </c:pt>
                <c:pt idx="4">
                  <c:v>0.92977419354838708</c:v>
                </c:pt>
                <c:pt idx="5">
                  <c:v>0.93070596206622747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REG'!$H$4:$H$9</c15:f>
                <c15:dlblRangeCache>
                  <c:ptCount val="6"/>
                  <c:pt idx="0">
                    <c:v> $ 169,9 </c:v>
                  </c:pt>
                  <c:pt idx="1">
                    <c:v> $ 82,0 </c:v>
                  </c:pt>
                  <c:pt idx="2">
                    <c:v> $ 283,0 </c:v>
                  </c:pt>
                  <c:pt idx="3">
                    <c:v> $ 288,4 </c:v>
                  </c:pt>
                  <c:pt idx="4">
                    <c:v> $ 28,8 </c:v>
                  </c:pt>
                  <c:pt idx="5">
                    <c:v> $ 123,7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43E2-491D-9FAB-5507066D4C34}"/>
            </c:ext>
          </c:extLst>
        </c:ser>
        <c:ser>
          <c:idx val="1"/>
          <c:order val="1"/>
          <c:tx>
            <c:strRef>
              <c:f>'INTEGRACION REG'!$E$3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C1EC89-5BD9-4B69-BC6C-490460F7FB2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95D3933-A036-4D80-84FF-C17CD6FBA8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3E2-491D-9FAB-5507066D4C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617A76-2F4C-4A93-9842-09AB126FA21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AAD8F9D-FD9A-49D1-AD65-81E0333D2D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3E2-491D-9FAB-5507066D4C3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831E76-CD50-4597-AEFD-95BEDEE5B80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08F9A36-BA8A-44AF-937A-F802BEBA643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3E2-491D-9FAB-5507066D4C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2563642-BDEC-4201-B274-2FFFDF28C33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09FECA4-2E3C-4E51-9A20-FE2D4BF3856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3E2-491D-9FAB-5507066D4C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0D569AF-D1B3-49EE-BF64-9F3C2B4E910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795466-A6F1-499D-B580-368C5949762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3E2-491D-9FAB-5507066D4C3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820DDC-3B52-441F-89A9-185782C3682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34FBC9-3408-44E1-A454-1199287CC3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3E2-491D-9FAB-5507066D4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REG'!$B$4:$B$9</c:f>
              <c:strCache>
                <c:ptCount val="6"/>
                <c:pt idx="0">
                  <c:v>368</c:v>
                </c:pt>
                <c:pt idx="1">
                  <c:v>371</c:v>
                </c:pt>
                <c:pt idx="2">
                  <c:v>370</c:v>
                </c:pt>
                <c:pt idx="3">
                  <c:v>333</c:v>
                </c:pt>
                <c:pt idx="4">
                  <c:v>369</c:v>
                </c:pt>
                <c:pt idx="5">
                  <c:v>366</c:v>
                </c:pt>
              </c:strCache>
            </c:strRef>
          </c:cat>
          <c:val>
            <c:numRef>
              <c:f>'INTEGRACION REG'!$E$4:$E$9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REG'!$G$4:$G$9</c15:f>
                <c15:dlblRangeCache>
                  <c:ptCount val="6"/>
                  <c:pt idx="0">
                    <c:v> $ 1.171,8 </c:v>
                  </c:pt>
                  <c:pt idx="1">
                    <c:v> $ 225,0 </c:v>
                  </c:pt>
                  <c:pt idx="2">
                    <c:v> $ 408,0 </c:v>
                  </c:pt>
                  <c:pt idx="3">
                    <c:v> $ 349,8 </c:v>
                  </c:pt>
                  <c:pt idx="4">
                    <c:v> $ 31,0 </c:v>
                  </c:pt>
                  <c:pt idx="5">
                    <c:v> $ 132,9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43E2-491D-9FAB-5507066D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039-4453-B617-44DF424F1604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039-4453-B617-44DF424F1604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039-4453-B617-44DF424F1604}"/>
                </c:ext>
              </c:extLst>
            </c:dLbl>
            <c:dLbl>
              <c:idx val="1"/>
              <c:layout>
                <c:manualLayout>
                  <c:x val="3.5585211806528967E-2"/>
                  <c:y val="0.1765571634544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039-4453-B617-44DF424F16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REG'!$I$13:$J$13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'INTEGRACION REG'!$K$10:$L$10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0.42084695535906824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REG'!$I$14:$J$14</c15:f>
                <c15:dlblRangeCache>
                  <c:ptCount val="2"/>
                  <c:pt idx="0">
                    <c:v> $ 2.318,5 </c:v>
                  </c:pt>
                  <c:pt idx="1">
                    <c:v> $ 975,7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039-4453-B617-44DF424F1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4559918610184"/>
          <c:y val="2.8765792281341445E-2"/>
          <c:w val="0.66577034068446361"/>
          <c:h val="0.8857595444647297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'INTEGRACION REG'!$F$3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6E1285-805E-42C3-B627-3E7B893994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963DD0-2848-49DE-93F7-9B7A2B5C10F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38-4203-BDBE-E4912AEAD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C23F5F-6EB8-4C98-9890-8395491A04D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364909E-5873-46AC-8004-7953D5D4863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38-4203-BDBE-E4912AEAD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7BA840-DD2F-455D-979F-57B35536D5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B649610-B370-4828-BE47-3E5EE697CA4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38-4203-BDBE-E4912AEAD9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D62DF57-582C-448B-8F33-12DB74E629A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6CFA8FB-F5ED-43F8-ABD1-9A18F778F3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38-4203-BDBE-E4912AEAD9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9C2C89-0955-4659-9BEC-D25DCCA6AF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4BAB2CC-0F7F-4764-8FD3-5423BA4174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38-4203-BDBE-E4912AEAD9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ABC885A-9407-498F-9B91-726C08CEAFA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4086801-C2DA-4FE2-AE6C-79DDAF3C05C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38-4203-BDBE-E4912AEAD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REG'!$B$4:$B$9</c:f>
              <c:strCache>
                <c:ptCount val="6"/>
                <c:pt idx="0">
                  <c:v>368</c:v>
                </c:pt>
                <c:pt idx="1">
                  <c:v>371</c:v>
                </c:pt>
                <c:pt idx="2">
                  <c:v>370</c:v>
                </c:pt>
                <c:pt idx="3">
                  <c:v>333</c:v>
                </c:pt>
                <c:pt idx="4">
                  <c:v>366</c:v>
                </c:pt>
                <c:pt idx="5">
                  <c:v>369</c:v>
                </c:pt>
              </c:strCache>
            </c:strRef>
          </c:cat>
          <c:val>
            <c:numRef>
              <c:f>'INTEGRACION REG'!$F$4:$F$9</c:f>
              <c:numCache>
                <c:formatCode>0%</c:formatCode>
                <c:ptCount val="6"/>
                <c:pt idx="0">
                  <c:v>0.21221035718811879</c:v>
                </c:pt>
                <c:pt idx="1">
                  <c:v>0.71679619820800955</c:v>
                </c:pt>
                <c:pt idx="2">
                  <c:v>0.72453117333824224</c:v>
                </c:pt>
                <c:pt idx="3">
                  <c:v>0.85665384749119844</c:v>
                </c:pt>
                <c:pt idx="4">
                  <c:v>0.92616868782285566</c:v>
                </c:pt>
                <c:pt idx="5">
                  <c:v>0.94647993465881008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REG'!$H$4:$H$9</c15:f>
                <c15:dlblRangeCache>
                  <c:ptCount val="6"/>
                  <c:pt idx="0">
                    <c:v> $ 269,9 </c:v>
                  </c:pt>
                  <c:pt idx="1">
                    <c:v> $ 362,0 </c:v>
                  </c:pt>
                  <c:pt idx="2">
                    <c:v> $ 411,6 </c:v>
                  </c:pt>
                  <c:pt idx="3">
                    <c:v> $ 383,6 </c:v>
                  </c:pt>
                  <c:pt idx="4">
                    <c:v> $ 149,4 </c:v>
                  </c:pt>
                  <c:pt idx="5">
                    <c:v> $ 38,5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8A38-4203-BDBE-E4912AEAD909}"/>
            </c:ext>
          </c:extLst>
        </c:ser>
        <c:ser>
          <c:idx val="1"/>
          <c:order val="1"/>
          <c:tx>
            <c:strRef>
              <c:f>'INTEGRACION REG'!$E$3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22A246-80DA-434A-BCB4-685613FBB0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D40E54-4676-427F-8700-AB581F5A8B3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38-4203-BDBE-E4912AEAD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3507AE-478F-405A-8EDE-B16AA18408D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EE94D8E-96EF-4DC9-9921-648C86519D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8A38-4203-BDBE-E4912AEAD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2264FC-A113-4BC1-B1DC-420C24697C7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4D1D4AB-CF62-48E6-B85F-DE93AE73BE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38-4203-BDBE-E4912AEAD9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D6661A-5659-4D5A-867D-A5DDAAC2B5C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008E456-F8D9-4D9D-971E-C305126D9E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38-4203-BDBE-E4912AEAD9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87A3A50-BB76-401D-ACAF-F0018E15BB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E801D8-D3CD-40FD-8EF0-6E812C0E74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38-4203-BDBE-E4912AEAD9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E8191B1-52FB-4765-B1D7-F1518535CC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CE00C73-18FD-4C2C-B00D-A83C913A774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38-4203-BDBE-E4912AEAD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REG'!$B$4:$B$9</c:f>
              <c:strCache>
                <c:ptCount val="6"/>
                <c:pt idx="0">
                  <c:v>368</c:v>
                </c:pt>
                <c:pt idx="1">
                  <c:v>371</c:v>
                </c:pt>
                <c:pt idx="2">
                  <c:v>370</c:v>
                </c:pt>
                <c:pt idx="3">
                  <c:v>333</c:v>
                </c:pt>
                <c:pt idx="4">
                  <c:v>366</c:v>
                </c:pt>
                <c:pt idx="5">
                  <c:v>369</c:v>
                </c:pt>
              </c:strCache>
            </c:strRef>
          </c:cat>
          <c:val>
            <c:numRef>
              <c:f>'INTEGRACION REG'!$E$4:$E$9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REG'!$G$4:$G$9</c15:f>
                <c15:dlblRangeCache>
                  <c:ptCount val="6"/>
                  <c:pt idx="0">
                    <c:v> $ 1.271,8 </c:v>
                  </c:pt>
                  <c:pt idx="1">
                    <c:v> $ 505,0 </c:v>
                  </c:pt>
                  <c:pt idx="2">
                    <c:v> $ 568,1 </c:v>
                  </c:pt>
                  <c:pt idx="3">
                    <c:v> $ 447,8 </c:v>
                  </c:pt>
                  <c:pt idx="4">
                    <c:v> $ 161,3 </c:v>
                  </c:pt>
                  <c:pt idx="5">
                    <c:v> $ 40,7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8A38-4203-BDBE-E4912AEAD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74-4C27-B51A-6A532B88371C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174-4C27-B51A-6A532B88371C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174-4C27-B51A-6A532B88371C}"/>
                </c:ext>
              </c:extLst>
            </c:dLbl>
            <c:dLbl>
              <c:idx val="1"/>
              <c:layout>
                <c:manualLayout>
                  <c:x val="1.4715782266347141E-2"/>
                  <c:y val="0.213447507962105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 dirty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2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174-4C27-B51A-6A532B8837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'INTEGRACION REG'!$I$13:$J$13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'INTEGRACION REG'!$K$10:$L$10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0.53927839179497628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'INTEGRACION REG'!$I$14:$J$14</c15:f>
                <c15:dlblRangeCache>
                  <c:ptCount val="2"/>
                  <c:pt idx="0">
                    <c:v> $ 2.994,7 </c:v>
                  </c:pt>
                  <c:pt idx="1">
                    <c:v> $ 1.615,0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174-4C27-B51A-6A532B883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957288488731"/>
          <c:y val="0.11597258980632677"/>
          <c:w val="0.69923977478483024"/>
          <c:h val="0.8040032169893456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JURIDICA!$F$3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675020854502185E-2"/>
                  <c:y val="-5.2785955444498199E-3"/>
                </c:manualLayout>
              </c:layout>
              <c:tx>
                <c:rich>
                  <a:bodyPr/>
                  <a:lstStyle/>
                  <a:p>
                    <a:fld id="{B6BE334B-8174-40DD-B319-A8F870D05AE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31236D5-7033-4BEA-A94A-BEF15A28BF8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145-4897-8269-53B1EF45B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JURIDICA!$B$4</c:f>
              <c:strCache>
                <c:ptCount val="1"/>
                <c:pt idx="0">
                  <c:v>406</c:v>
                </c:pt>
              </c:strCache>
            </c:strRef>
          </c:cat>
          <c:val>
            <c:numRef>
              <c:f>JURIDICA!$F$4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JURIDICA!$H$4:$H$6</c15:f>
                <c15:dlblRangeCache>
                  <c:ptCount val="3"/>
                  <c:pt idx="0">
                    <c:v> $ 7,0 </c:v>
                  </c:pt>
                  <c:pt idx="1">
                    <c:v> $ 7,0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145-4897-8269-53B1EF45B5FD}"/>
            </c:ext>
          </c:extLst>
        </c:ser>
        <c:ser>
          <c:idx val="1"/>
          <c:order val="1"/>
          <c:tx>
            <c:strRef>
              <c:f>JURIDICA!$E$3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7BF19-85DB-4A3B-9140-AD70BBB54771}" type="CELLRANGE">
                      <a:rPr lang="en-US" baseline="0"/>
                      <a:pPr>
                        <a:defRPr sz="1000"/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F5E0F5C3-48ED-413F-9328-15665BAE6FC0}" type="VALUE">
                      <a:rPr lang="en-US" baseline="0"/>
                      <a:pPr>
                        <a:defRPr sz="1000"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9763623285459"/>
                      <c:h val="0.1426040083026150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145-4897-8269-53B1EF45B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JURIDICA!$B$4</c:f>
              <c:strCache>
                <c:ptCount val="1"/>
                <c:pt idx="0">
                  <c:v>406</c:v>
                </c:pt>
              </c:strCache>
            </c:strRef>
          </c:cat>
          <c:val>
            <c:numRef>
              <c:f>JURIDICA!$E$4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JURIDICA!$G$4:$G$6</c15:f>
                <c15:dlblRangeCache>
                  <c:ptCount val="3"/>
                  <c:pt idx="0">
                    <c:v> $ 100,0 </c:v>
                  </c:pt>
                  <c:pt idx="1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145-4897-8269-53B1EF45B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5507808"/>
        <c:axId val="2025504064"/>
      </c:bar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457047467702286E-2"/>
          <c:y val="5.2969495712959176E-2"/>
          <c:w val="0.87416652798819061"/>
          <c:h val="0.8593984075784674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C1B-49E5-8247-A87526E2896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1B-49E5-8247-A87526E2896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C1B-49E5-8247-A87526E2896D}"/>
                </c:ext>
              </c:extLst>
            </c:dLbl>
            <c:dLbl>
              <c:idx val="1"/>
              <c:layout>
                <c:manualLayout>
                  <c:x val="4.2522669124278302E-2"/>
                  <c:y val="-5.1294978884525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01782059404431"/>
                      <c:h val="0.2293398193443695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C1B-49E5-8247-A87526E28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JURIDICA!$K$8:$L$8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JURIDICA!$K$9:$L$9</c:f>
              <c:numCache>
                <c:formatCode>0.00%</c:formatCode>
                <c:ptCount val="2"/>
                <c:pt idx="0" formatCode="0%">
                  <c:v>1</c:v>
                </c:pt>
                <c:pt idx="1">
                  <c:v>7.0000000000000007E-2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JURIDICA!$I$9:$J$9</c15:f>
                <c15:dlblRangeCache>
                  <c:ptCount val="2"/>
                  <c:pt idx="0">
                    <c:v> $ 100,0 </c:v>
                  </c:pt>
                  <c:pt idx="1">
                    <c:v> $ 7,0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C1B-49E5-8247-A87526E28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ax val="1"/>
          <c:min val="0.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0785803553507"/>
          <c:y val="0.14590992078318682"/>
          <c:w val="0.77630796150481185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JURIDICA!$F$3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675020854502185E-2"/>
                  <c:y val="-5.2785955444498199E-3"/>
                </c:manualLayout>
              </c:layout>
              <c:tx>
                <c:rich>
                  <a:bodyPr/>
                  <a:lstStyle/>
                  <a:p>
                    <a:fld id="{A44B05A6-2A2F-4699-92D0-E633F5A8F3E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136C3B2-5CDD-46BA-ACE8-E187D1086DD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036-43AC-9CCB-1C1CE066F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JURIDICA!$B$4</c:f>
              <c:strCache>
                <c:ptCount val="1"/>
                <c:pt idx="0">
                  <c:v>406</c:v>
                </c:pt>
              </c:strCache>
            </c:strRef>
          </c:cat>
          <c:val>
            <c:numRef>
              <c:f>JURIDICA!$F$4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JURIDICA!$H$4:$H$6</c15:f>
                <c15:dlblRangeCache>
                  <c:ptCount val="3"/>
                  <c:pt idx="0">
                    <c:v> $ 7,0 </c:v>
                  </c:pt>
                  <c:pt idx="1">
                    <c:v> $ 7,0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036-43AC-9CCB-1C1CE066FFEC}"/>
            </c:ext>
          </c:extLst>
        </c:ser>
        <c:ser>
          <c:idx val="1"/>
          <c:order val="1"/>
          <c:tx>
            <c:strRef>
              <c:f>JURIDICA!$E$3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3625E3-00D8-4BC9-9F00-DB68FC9DB23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1C82DF1-7C08-45FF-A88D-9E75101379F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036-43AC-9CCB-1C1CE066F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JURIDICA!$B$4</c:f>
              <c:strCache>
                <c:ptCount val="1"/>
                <c:pt idx="0">
                  <c:v>406</c:v>
                </c:pt>
              </c:strCache>
            </c:strRef>
          </c:cat>
          <c:val>
            <c:numRef>
              <c:f>JURIDICA!$E$4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JURIDICA!$G$4:$G$6</c15:f>
                <c15:dlblRangeCache>
                  <c:ptCount val="3"/>
                  <c:pt idx="0">
                    <c:v> $ 100,0 </c:v>
                  </c:pt>
                  <c:pt idx="1">
                    <c:v> $ 100,0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036-43AC-9CCB-1C1CE066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457047467702286E-2"/>
          <c:y val="5.2969495712959176E-2"/>
          <c:w val="0.87416652798819061"/>
          <c:h val="0.8593984075784674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E38-48DC-8F7C-66CBEF17D622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E38-48DC-8F7C-66CBEF17D622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E38-48DC-8F7C-66CBEF17D622}"/>
                </c:ext>
              </c:extLst>
            </c:dLbl>
            <c:dLbl>
              <c:idx val="1"/>
              <c:layout>
                <c:manualLayout>
                  <c:x val="3.9605327295890592E-2"/>
                  <c:y val="-8.8427331153867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50">
                        <a:solidFill>
                          <a:sysClr val="windowText" lastClr="000000"/>
                        </a:solidFill>
                      </a:rPr>
                      <a:pPr>
                        <a:defRPr sz="105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5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5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5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E38-48DC-8F7C-66CBEF17D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JURIDICA!$K$8:$L$8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JURIDICA!$K$9:$L$9</c:f>
              <c:numCache>
                <c:formatCode>0.00%</c:formatCode>
                <c:ptCount val="2"/>
                <c:pt idx="0" formatCode="0%">
                  <c:v>1</c:v>
                </c:pt>
                <c:pt idx="1">
                  <c:v>7.0000000000000007E-2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JURIDICA!$I$9:$J$9</c15:f>
                <c15:dlblRangeCache>
                  <c:ptCount val="2"/>
                  <c:pt idx="0">
                    <c:v> $ 100,0 </c:v>
                  </c:pt>
                  <c:pt idx="1">
                    <c:v> $ 7,0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E38-48DC-8F7C-66CBEF17D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ax val="1"/>
          <c:min val="0.1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88161516105417"/>
          <c:y val="7.0518362432614948E-3"/>
          <c:w val="0.65879074997230247"/>
          <c:h val="0.93508900666266925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'AGRICULTURA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7AB943-43A1-4F3F-8F13-962D14D486E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300FBF8-A645-4557-8267-421052BEF3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CB1-41B0-A7EB-533F7D124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A0B815-6316-4699-BC46-1170613F88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8FF408-7063-4017-831A-444ECFD615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CB1-41B0-A7EB-533F7D124F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A1D0B1-B10F-4D6C-8DBD-5276E24284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135FD6F-D62C-4DC8-BE17-6341571780D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CB1-41B0-A7EB-533F7D124F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BB0832A-938B-422A-A2F4-9CB2C36BFB5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E9B9CBD-B4F9-4561-AA67-0F914720D2A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CB1-41B0-A7EB-533F7D124F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BE7E80-268C-42F4-A6B5-12FFCE8CCC7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BEDA6C9-E53F-4185-870D-A67C30B0C1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CB1-41B0-A7EB-533F7D124FD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484E11D-9ED9-4036-AFC3-F418AA8228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C69768-5CEA-4FB8-9E5D-0387CB5D755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CB1-41B0-A7EB-533F7D124FD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90A20B5-9D5C-4669-A6D4-E2F4114338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8C146A-601B-48BD-A945-2574118A27E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CB1-41B0-A7EB-533F7D124FD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8A220D-6D8B-46EE-B24C-50270F3ED0F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3DF8B3F-BA67-4BE3-BC02-B4CA2FFC57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CB1-41B0-A7EB-533F7D124FD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1567414-0D77-4A8C-9F8B-EC6390A88D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27AC825-B424-46C6-B6EA-53811AE515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CB1-41B0-A7EB-533F7D124FD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BB7E92C-C734-4B23-8BB7-4B788183485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E8D1AC-BBFE-472B-B9D3-A7CB8C3F186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CB1-41B0-A7EB-533F7D124FD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4DDA185-C57F-4236-B87D-C034D043D2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327BAC-F2F8-4072-A98B-3421B7256DE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CB1-41B0-A7EB-533F7D124FD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2CF4C1C-97E4-4CF7-B2A2-682F818D52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B1E14EC-623A-419C-B30C-5B7D4795952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CB1-41B0-A7EB-533F7D124FD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7EF8BBA-EBB3-42DF-988A-8AAB4D99F4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878FEB-FA70-4087-B84C-1EC372D432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CB1-41B0-A7EB-533F7D124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'!$B$4:$B$16</c:f>
              <c:strCache>
                <c:ptCount val="13"/>
                <c:pt idx="0">
                  <c:v>192</c:v>
                </c:pt>
                <c:pt idx="1">
                  <c:v>193</c:v>
                </c:pt>
                <c:pt idx="2">
                  <c:v>195</c:v>
                </c:pt>
                <c:pt idx="3">
                  <c:v>273</c:v>
                </c:pt>
                <c:pt idx="4">
                  <c:v>286</c:v>
                </c:pt>
                <c:pt idx="5">
                  <c:v>287</c:v>
                </c:pt>
                <c:pt idx="6">
                  <c:v>330</c:v>
                </c:pt>
                <c:pt idx="7">
                  <c:v>270</c:v>
                </c:pt>
                <c:pt idx="8">
                  <c:v>310</c:v>
                </c:pt>
                <c:pt idx="9">
                  <c:v>285</c:v>
                </c:pt>
                <c:pt idx="10">
                  <c:v>189</c:v>
                </c:pt>
                <c:pt idx="11">
                  <c:v>194</c:v>
                </c:pt>
                <c:pt idx="12">
                  <c:v>254</c:v>
                </c:pt>
              </c:strCache>
            </c:strRef>
          </c:cat>
          <c:val>
            <c:numRef>
              <c:f>'AGRICULTURA '!$F$4:$F$16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0.11532916866890917</c:v>
                </c:pt>
                <c:pt idx="7">
                  <c:v>0.21996447801020139</c:v>
                </c:pt>
                <c:pt idx="8">
                  <c:v>0.24381736493231199</c:v>
                </c:pt>
                <c:pt idx="9">
                  <c:v>0.30750290637832162</c:v>
                </c:pt>
                <c:pt idx="10">
                  <c:v>0.39999867466373917</c:v>
                </c:pt>
                <c:pt idx="11">
                  <c:v>0.52985683236566761</c:v>
                </c:pt>
                <c:pt idx="12">
                  <c:v>0.76159549419416162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'AGRICULTURA '!$H$4:$H$16</c15:f>
                <c15:dlblRangeCache>
                  <c:ptCount val="13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$ 600,0 </c:v>
                  </c:pt>
                  <c:pt idx="7">
                    <c:v> $ 250,0 </c:v>
                  </c:pt>
                  <c:pt idx="8">
                    <c:v> $ 1.538,0 </c:v>
                  </c:pt>
                  <c:pt idx="9">
                    <c:v> $ 250,0 </c:v>
                  </c:pt>
                  <c:pt idx="10">
                    <c:v> $ 270,0 </c:v>
                  </c:pt>
                  <c:pt idx="11">
                    <c:v> $ 1.999,3 </c:v>
                  </c:pt>
                  <c:pt idx="12">
                    <c:v> $ 4.700,0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4CB1-41B0-A7EB-533F7D124FDC}"/>
            </c:ext>
          </c:extLst>
        </c:ser>
        <c:ser>
          <c:idx val="1"/>
          <c:order val="1"/>
          <c:tx>
            <c:strRef>
              <c:f>'AGRICULTURA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73AE032-1C0D-43B1-83B6-894438B4F7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A9C8CE-9EA6-4D9E-ABE5-3D8F39644F0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CB1-41B0-A7EB-533F7D124F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DA02DB1-3611-4BF1-9B90-3D6D55E71E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95F1E5-AF87-4E3D-9091-62E276C7AB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CB1-41B0-A7EB-533F7D124F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12CD45-BB3F-4C8F-8D00-EF8B2C65A0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0795753-91DB-41B3-89B7-682B52F0CE6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CB1-41B0-A7EB-533F7D124F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E03831C-7BF5-4607-8955-093B1E0438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F1EA5AC-01E4-44E5-8ED8-DD0490CDF5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CB1-41B0-A7EB-533F7D124F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E9C2768-2F7A-4CB8-B1A3-07134E58F8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A029F5A-5AE6-473E-AEE2-D56F58A0AE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CB1-41B0-A7EB-533F7D124FD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F47B21-1DC2-42D6-B429-4ADB694853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27F8E87-C81D-4011-85EF-3F5FF00C39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CB1-41B0-A7EB-533F7D124FD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090EDEC-1AD2-498F-834E-ACF5A10CEE3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5C4B07-BAF8-423D-A666-2434AF23037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CB1-41B0-A7EB-533F7D124FD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867DA81-1A4A-41A1-B8DB-9F21CF14AB5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B0E7404-0612-4B36-84C6-72A85BA5302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CB1-41B0-A7EB-533F7D124FD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4D5311C-288F-464F-B7E3-12BE998BC9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0736347-5D94-424A-AB10-B80721CE790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CB1-41B0-A7EB-533F7D124FD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1440091-4129-4D9B-BBAA-8369FE89547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B341F3E-41C2-49D5-A779-C41C975AF07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CB1-41B0-A7EB-533F7D124FD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F6BD12B-38F4-45C9-9A3F-2503839C07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93A6482-5684-4787-A113-F05493F376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CB1-41B0-A7EB-533F7D124FD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0EEECEE-46DA-4B4D-9206-A2C4022DFFE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D106B21-E52D-4637-9F0A-62DADB1EBD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CB1-41B0-A7EB-533F7D124FD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7CC2C87-6BBD-439D-B826-1D6B999993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03F35C0-3AF5-4E68-B208-08DB78CD00C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CB1-41B0-A7EB-533F7D124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'!$B$4:$B$16</c:f>
              <c:strCache>
                <c:ptCount val="13"/>
                <c:pt idx="0">
                  <c:v>192</c:v>
                </c:pt>
                <c:pt idx="1">
                  <c:v>193</c:v>
                </c:pt>
                <c:pt idx="2">
                  <c:v>195</c:v>
                </c:pt>
                <c:pt idx="3">
                  <c:v>273</c:v>
                </c:pt>
                <c:pt idx="4">
                  <c:v>286</c:v>
                </c:pt>
                <c:pt idx="5">
                  <c:v>287</c:v>
                </c:pt>
                <c:pt idx="6">
                  <c:v>330</c:v>
                </c:pt>
                <c:pt idx="7">
                  <c:v>270</c:v>
                </c:pt>
                <c:pt idx="8">
                  <c:v>310</c:v>
                </c:pt>
                <c:pt idx="9">
                  <c:v>285</c:v>
                </c:pt>
                <c:pt idx="10">
                  <c:v>189</c:v>
                </c:pt>
                <c:pt idx="11">
                  <c:v>194</c:v>
                </c:pt>
                <c:pt idx="12">
                  <c:v>254</c:v>
                </c:pt>
              </c:strCache>
            </c:strRef>
          </c:cat>
          <c:val>
            <c:numRef>
              <c:f>'AGRICULTURA '!$E$4:$E$16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'AGRICULTURA '!$G$4:$G$16</c15:f>
                <c15:dlblRangeCache>
                  <c:ptCount val="13"/>
                  <c:pt idx="0">
                    <c:v> $ 822,6 </c:v>
                  </c:pt>
                  <c:pt idx="1">
                    <c:v> $ 596,0 </c:v>
                  </c:pt>
                  <c:pt idx="2">
                    <c:v> $ 696,0 </c:v>
                  </c:pt>
                  <c:pt idx="3">
                    <c:v> $ 1.072,5 </c:v>
                  </c:pt>
                  <c:pt idx="4">
                    <c:v> $ 22,0 </c:v>
                  </c:pt>
                  <c:pt idx="5">
                    <c:v> $ 568,0 </c:v>
                  </c:pt>
                  <c:pt idx="6">
                    <c:v> $ 5.202,5 </c:v>
                  </c:pt>
                  <c:pt idx="7">
                    <c:v> $ 1.136,5 </c:v>
                  </c:pt>
                  <c:pt idx="8">
                    <c:v> $ 6.308,0 </c:v>
                  </c:pt>
                  <c:pt idx="9">
                    <c:v> $ 813,0 </c:v>
                  </c:pt>
                  <c:pt idx="10">
                    <c:v> $ 675,0 </c:v>
                  </c:pt>
                  <c:pt idx="11">
                    <c:v> $ 3.773,3 </c:v>
                  </c:pt>
                  <c:pt idx="12">
                    <c:v> $ 6.171,3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4CB1-41B0-A7EB-533F7D124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60449564240859"/>
          <c:y val="0.14491867258834032"/>
          <c:w val="0.6030935895619548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'MINAS Y ENERGIA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6D6D08-6AC4-43CC-A526-659714E25DE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AE95B2B-4E53-4B74-A31F-91BA09394E4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BB1-43C0-B905-5F766546C1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9DFD22-0E21-4AF4-B09D-1309E28C438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4FEA772-ED42-4AB0-87F6-F659C4429E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BB1-43C0-B905-5F766546C1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BAE4F7-16F2-4074-ADD9-0D21754238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F26B672-AD01-41E5-8C7D-F2A81139DA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BB1-43C0-B905-5F766546C1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E631FA1-81AD-46B5-A158-BAFFCC27FE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20AD32D-7E20-43FF-AB38-4ED53D113B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BB1-43C0-B905-5F766546C1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F1F794-3550-477A-884A-A199C33FFBB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6AA0486-330F-48B6-BA29-F929D522213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BB1-43C0-B905-5F766546C1B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010223-C931-41E0-818B-ADB02E35469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53848B9-EF3E-47B2-8E56-2AB8175EE5B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BB1-43C0-B905-5F766546C1B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1416442-ED56-4F2E-80D4-912F76CB2D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3069A14-AC9A-48B8-9279-3956B4CBD08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BB1-43C0-B905-5F766546C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'!$B$4:$B$10</c:f>
              <c:strCache>
                <c:ptCount val="7"/>
                <c:pt idx="0">
                  <c:v>205</c:v>
                </c:pt>
                <c:pt idx="1">
                  <c:v>238</c:v>
                </c:pt>
                <c:pt idx="2">
                  <c:v>239</c:v>
                </c:pt>
                <c:pt idx="3">
                  <c:v>247</c:v>
                </c:pt>
                <c:pt idx="4">
                  <c:v>328</c:v>
                </c:pt>
                <c:pt idx="5">
                  <c:v>201</c:v>
                </c:pt>
                <c:pt idx="6">
                  <c:v>199</c:v>
                </c:pt>
              </c:strCache>
            </c:strRef>
          </c:cat>
          <c:val>
            <c:numRef>
              <c:f>'MINAS Y ENERGIA '!$F$4:$F$10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8.9524097608223926E-2</c:v>
                </c:pt>
                <c:pt idx="4">
                  <c:v>0.38</c:v>
                </c:pt>
                <c:pt idx="5">
                  <c:v>0.44287469967559429</c:v>
                </c:pt>
                <c:pt idx="6">
                  <c:v>0.64102564102564108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'MINAS Y ENERGIA '!$H$4:$H$10</c15:f>
                <c15:dlblRangeCache>
                  <c:ptCount val="7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$ 142,8 </c:v>
                  </c:pt>
                  <c:pt idx="4">
                    <c:v> $ 57,0 </c:v>
                  </c:pt>
                  <c:pt idx="5">
                    <c:v> $ 50,0 </c:v>
                  </c:pt>
                  <c:pt idx="6">
                    <c:v> $ 200,0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BB1-43C0-B905-5F766546C1B6}"/>
            </c:ext>
          </c:extLst>
        </c:ser>
        <c:ser>
          <c:idx val="1"/>
          <c:order val="1"/>
          <c:tx>
            <c:strRef>
              <c:f>'MINAS Y ENERGIA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5F5362-72AF-4265-B76A-26EDFD2E98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F65731-2FBF-454B-87CB-F4AFE2B9FBB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BB1-43C0-B905-5F766546C1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A64877-8AEB-4B4F-B5F9-1A9719DF643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931E685-8581-4D00-A3A9-EEA08097B9E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BB1-43C0-B905-5F766546C1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9B294A1-ABA1-45E4-8882-FEA4908317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0341AA0-4CE5-48B3-85D5-DAE36407F44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BB1-43C0-B905-5F766546C1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F0DA92-0B28-4094-81AE-3175D3F48F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D0032FE-C495-4C19-99E1-5567C561FE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BB1-43C0-B905-5F766546C1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03C480-06ED-4C0E-9408-C29D66FFE37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479D5DE-092F-43A8-98CA-67ECF5F5770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BB1-43C0-B905-5F766546C1B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A21E7F2-31D9-4D5A-86D0-4ED01AF5B4A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BF81874-167F-4EEE-9A60-D77FEE1D7D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BB1-43C0-B905-5F766546C1B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C50EC4-B4A0-434A-8256-A29E8BEED0F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47B8AAB-9D89-4178-8DB6-6B7EA0E3075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BB1-43C0-B905-5F766546C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'!$B$4:$B$10</c:f>
              <c:strCache>
                <c:ptCount val="7"/>
                <c:pt idx="0">
                  <c:v>205</c:v>
                </c:pt>
                <c:pt idx="1">
                  <c:v>238</c:v>
                </c:pt>
                <c:pt idx="2">
                  <c:v>239</c:v>
                </c:pt>
                <c:pt idx="3">
                  <c:v>247</c:v>
                </c:pt>
                <c:pt idx="4">
                  <c:v>328</c:v>
                </c:pt>
                <c:pt idx="5">
                  <c:v>201</c:v>
                </c:pt>
                <c:pt idx="6">
                  <c:v>199</c:v>
                </c:pt>
              </c:strCache>
            </c:strRef>
          </c:cat>
          <c:val>
            <c:numRef>
              <c:f>'MINAS Y ENERGIA '!$E$4:$E$10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'MINAS Y ENERGIA '!$G$4:$G$10</c15:f>
                <c15:dlblRangeCache>
                  <c:ptCount val="7"/>
                  <c:pt idx="0">
                    <c:v> $ 30,0 </c:v>
                  </c:pt>
                  <c:pt idx="1">
                    <c:v> $ 420,0 </c:v>
                  </c:pt>
                  <c:pt idx="2">
                    <c:v> $ 1.220,4 </c:v>
                  </c:pt>
                  <c:pt idx="3">
                    <c:v> $ 1.595,1 </c:v>
                  </c:pt>
                  <c:pt idx="4">
                    <c:v> $ 150,0 </c:v>
                  </c:pt>
                  <c:pt idx="5">
                    <c:v> $ 112,9 </c:v>
                  </c:pt>
                  <c:pt idx="6">
                    <c:v> $ 312,0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BBB1-43C0-B905-5F766546C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F30-496F-BA62-21498709291E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F30-496F-BA62-21498709291E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F30-496F-BA62-21498709291E}"/>
                </c:ext>
              </c:extLst>
            </c:dLbl>
            <c:dLbl>
              <c:idx val="1"/>
              <c:layout>
                <c:manualLayout>
                  <c:x val="6.5151754486564892E-2"/>
                  <c:y val="-7.1668403426539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9448681986249"/>
                      <c:h val="0.2888256685472128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F30-496F-BA62-214987092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'!$I$14:$J$14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'MINAS Y ENERGIA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0.11712236240335713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'MINAS Y ENERGIA '!$I$15:$J$15</c15:f>
                <c15:dlblRangeCache>
                  <c:ptCount val="2"/>
                  <c:pt idx="0">
                    <c:v> $ 3.840,4 </c:v>
                  </c:pt>
                  <c:pt idx="1">
                    <c:v> $ 449,8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F30-496F-BA62-214987092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29141329782321"/>
          <c:y val="0.11356036796529807"/>
          <c:w val="0.6334624482790431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'MINAS Y ENERGIA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11F32DB-0A29-4E3E-B19E-112ACAA592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694E7A7-C3AB-4B29-AE8B-AD867316747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265-47A7-9CD7-B4B11CD951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E120A0-CE50-46AB-8802-1C6B8701F23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75B4A16-EBD3-4097-8AB0-147B069384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265-47A7-9CD7-B4B11CD951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E8229F-3986-45B0-A761-D2594F1971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C169165-460B-4B90-8400-77B0F0491F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265-47A7-9CD7-B4B11CD951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9A74B2-3A6D-40CD-ACED-B6419C97168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597936D-FF7A-45EA-A4A8-D6059406B28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265-47A7-9CD7-B4B11CD951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589BE02-FE0F-448C-A426-21182CFDA1C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CEEF8F-F1AD-4E7E-A836-50F4C8D3BE4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265-47A7-9CD7-B4B11CD951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77BAC4-75EC-43A7-9A5F-0417466FE73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AA21418-AA28-4A4F-B354-ED228EA1CA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265-47A7-9CD7-B4B11CD951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AC80FB-50E4-40DF-A495-E3443144BA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8391866-96C3-4B1C-BE78-426F37EBE9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265-47A7-9CD7-B4B11CD951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ECDDECD-A4B9-4235-B0C9-B88FBA0EFB0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EF1DCEF-CB7B-41E2-889B-F24552B2E99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265-47A7-9CD7-B4B11CD95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'!$B$4:$B$11</c:f>
              <c:strCache>
                <c:ptCount val="8"/>
                <c:pt idx="0">
                  <c:v>200</c:v>
                </c:pt>
                <c:pt idx="1">
                  <c:v>205</c:v>
                </c:pt>
                <c:pt idx="2">
                  <c:v>238</c:v>
                </c:pt>
                <c:pt idx="3">
                  <c:v>239</c:v>
                </c:pt>
                <c:pt idx="4">
                  <c:v>247</c:v>
                </c:pt>
                <c:pt idx="5">
                  <c:v>328</c:v>
                </c:pt>
                <c:pt idx="6">
                  <c:v>201</c:v>
                </c:pt>
                <c:pt idx="7">
                  <c:v>199</c:v>
                </c:pt>
              </c:strCache>
            </c:strRef>
          </c:cat>
          <c:val>
            <c:numRef>
              <c:f>'MINAS Y ENERGIA '!$F$4:$F$11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7.1982401825261208E-2</c:v>
                </c:pt>
                <c:pt idx="4">
                  <c:v>0.38868062794666819</c:v>
                </c:pt>
                <c:pt idx="5">
                  <c:v>0.47222222222222221</c:v>
                </c:pt>
                <c:pt idx="6">
                  <c:v>0.67661076445579638</c:v>
                </c:pt>
                <c:pt idx="7">
                  <c:v>0.70462280423087009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'MINAS Y ENERGIA '!$H$4:$H$11</c15:f>
                <c15:dlblRangeCache>
                  <c:ptCount val="8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$ 300,8 </c:v>
                  </c:pt>
                  <c:pt idx="4">
                    <c:v> $ 923,7 </c:v>
                  </c:pt>
                  <c:pt idx="5">
                    <c:v> $ 85,0 </c:v>
                  </c:pt>
                  <c:pt idx="6">
                    <c:v> $ 133,1 </c:v>
                  </c:pt>
                  <c:pt idx="7">
                    <c:v> $ 267,2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265-47A7-9CD7-B4B11CD95121}"/>
            </c:ext>
          </c:extLst>
        </c:ser>
        <c:ser>
          <c:idx val="1"/>
          <c:order val="1"/>
          <c:tx>
            <c:strRef>
              <c:f>'MINAS Y ENERGIA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723B42-CE3E-4311-9F53-62F764D823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C77CA6-472E-4C5F-81F5-A70BF986059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265-47A7-9CD7-B4B11CD951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8D79D1-EAFB-4A92-9D94-FA9AD6EF17C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83E7E49-B22A-42EA-BBB5-60674C3AE4E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265-47A7-9CD7-B4B11CD9512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D0C87F-AAC1-4165-8CAC-4B639062ED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6EC960C-CA5A-478C-95F4-1568422B889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265-47A7-9CD7-B4B11CD951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578F43-CD30-411C-97BF-59A813C2746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09713E-5F25-4F55-A113-7FB76F5F1BB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265-47A7-9CD7-B4B11CD951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B484D1-BEFC-46CA-8EBC-84821F34F9C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8E71F70-9669-4D65-9B74-889270E3081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265-47A7-9CD7-B4B11CD951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CE0770-7223-4B7B-A483-BD167FA88D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68D1FA-4690-441F-8549-65D99944E3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265-47A7-9CD7-B4B11CD9512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3C477BD-3508-4B38-9622-0F9C5EA7CFC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8E49045-CB1E-4AE1-94CA-62B7C7F363B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265-47A7-9CD7-B4B11CD951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921FD8E-1F4D-41E3-B835-7A3D0A39D71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F4FFCFB-CF7B-4C52-B309-C731D2A55AB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265-47A7-9CD7-B4B11CD95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'!$B$4:$B$11</c:f>
              <c:strCache>
                <c:ptCount val="8"/>
                <c:pt idx="0">
                  <c:v>200</c:v>
                </c:pt>
                <c:pt idx="1">
                  <c:v>205</c:v>
                </c:pt>
                <c:pt idx="2">
                  <c:v>238</c:v>
                </c:pt>
                <c:pt idx="3">
                  <c:v>239</c:v>
                </c:pt>
                <c:pt idx="4">
                  <c:v>247</c:v>
                </c:pt>
                <c:pt idx="5">
                  <c:v>328</c:v>
                </c:pt>
                <c:pt idx="6">
                  <c:v>201</c:v>
                </c:pt>
                <c:pt idx="7">
                  <c:v>199</c:v>
                </c:pt>
              </c:strCache>
            </c:strRef>
          </c:cat>
          <c:val>
            <c:numRef>
              <c:f>'MINAS Y ENERGIA '!$E$4:$E$11</c:f>
              <c:numCache>
                <c:formatCode>0%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'MINAS Y ENERGIA '!$G$4:$G$11</c15:f>
                <c15:dlblRangeCache>
                  <c:ptCount val="8"/>
                  <c:pt idx="0">
                    <c:v> $ - </c:v>
                  </c:pt>
                  <c:pt idx="1">
                    <c:v> $ 30,0 </c:v>
                  </c:pt>
                  <c:pt idx="2">
                    <c:v> $ 420,0 </c:v>
                  </c:pt>
                  <c:pt idx="3">
                    <c:v> $ 4.179,3 </c:v>
                  </c:pt>
                  <c:pt idx="4">
                    <c:v> $ 2.376,5 </c:v>
                  </c:pt>
                  <c:pt idx="5">
                    <c:v> $ 180,0 </c:v>
                  </c:pt>
                  <c:pt idx="6">
                    <c:v> $ 196,7 </c:v>
                  </c:pt>
                  <c:pt idx="7">
                    <c:v> $ 379,2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2265-47A7-9CD7-B4B11CD95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49736620314419E-2"/>
          <c:y val="5.2816886764753587E-2"/>
          <c:w val="0.93160622319724018"/>
          <c:h val="0.819375396646501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429-4920-8B0C-693EB9A7DAEA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429-4920-8B0C-693EB9A7DAEA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429-4920-8B0C-693EB9A7DAEA}"/>
                </c:ext>
              </c:extLst>
            </c:dLbl>
            <c:dLbl>
              <c:idx val="1"/>
              <c:layout>
                <c:manualLayout>
                  <c:x val="2.0655214340074713E-2"/>
                  <c:y val="0.129917480892347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429-4920-8B0C-693EB9A7D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'MINAS Y ENERGIA '!$I$15:$J$15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'MINAS Y ENERGIA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0.22028930242984535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'MINAS Y ENERGIA '!$I$16:$J$16</c15:f>
                <c15:dlblRangeCache>
                  <c:ptCount val="2"/>
                  <c:pt idx="0">
                    <c:v> $ 7.761,7 </c:v>
                  </c:pt>
                  <c:pt idx="1">
                    <c:v> $ 1.709,8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429-4920-8B0C-693EB9A7D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EE-4F3C-8137-2A86D89EE584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EE-4F3C-8137-2A86D89EE584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8EE-4F3C-8137-2A86D89EE584}"/>
                </c:ext>
              </c:extLst>
            </c:dLbl>
            <c:dLbl>
              <c:idx val="1"/>
              <c:layout>
                <c:manualLayout>
                  <c:x val="6.2016931701892659E-2"/>
                  <c:y val="-0.106578415983071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8EE-4F3C-8137-2A86D89EE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'!$I$14:$J$14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'MUJER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6.8312194504256185E-2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'MUJER '!$I$15:$J$15</c15:f>
                <c15:dlblRangeCache>
                  <c:ptCount val="2"/>
                  <c:pt idx="0">
                    <c:v> $ 3.601,1 </c:v>
                  </c:pt>
                  <c:pt idx="1">
                    <c:v> $ 246,0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8EE-4F3C-8137-2A86D89EE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987434824104"/>
          <c:y val="0.11838472252268921"/>
          <c:w val="0.68293070436240766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'MUJER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99C959D-9D5F-4099-9A52-DCBD4BECF6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5534898-C5D5-489C-8E01-FC863B21E1F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27F-4754-8387-91759EF7EC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9BFFEA2-D8A4-41D4-A496-48FD725A486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483B549-589F-4C74-BD8C-EA1E790EF53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27F-4754-8387-91759EF7EC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23FEC6C-A449-4BC1-8E2C-969B60F971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86E9559-F215-4F63-B607-3FE08AF8D97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27F-4754-8387-91759EF7EC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BBEC9AC-E153-4B85-969E-E87F1F2882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6119CD3-634D-498D-ABCE-D6342EB0FFB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27F-4754-8387-91759EF7EC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609C6CB-6BA0-4F15-9D3C-3E01C3762F8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32CEC94-190D-4397-AE9F-D8033BC828A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27F-4754-8387-91759EF7EC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A06AF99-049F-4D4B-8C3A-9D85477D037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735C0C4-70CB-4BCA-8B9E-0E2152EA993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27F-4754-8387-91759EF7EC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A987B5E6-4968-4E4F-9275-CEA195D572F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F6D6186-E6A0-40B6-9363-7A794909F43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27F-4754-8387-91759EF7E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'!$B$4:$B$10</c:f>
              <c:strCache>
                <c:ptCount val="7"/>
                <c:pt idx="0">
                  <c:v>145</c:v>
                </c:pt>
                <c:pt idx="1">
                  <c:v>148</c:v>
                </c:pt>
                <c:pt idx="2">
                  <c:v>150</c:v>
                </c:pt>
                <c:pt idx="3">
                  <c:v>151</c:v>
                </c:pt>
                <c:pt idx="4">
                  <c:v>152</c:v>
                </c:pt>
                <c:pt idx="5">
                  <c:v>191</c:v>
                </c:pt>
                <c:pt idx="6">
                  <c:v>149</c:v>
                </c:pt>
              </c:strCache>
            </c:strRef>
          </c:cat>
          <c:val>
            <c:numRef>
              <c:f>'MUJER '!$F$4:$F$10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0.98399999999999999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'MUJER '!$H$4:$H$10</c15:f>
                <c15:dlblRangeCache>
                  <c:ptCount val="7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$ 246,0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27F-4754-8387-91759EF7ECBA}"/>
            </c:ext>
          </c:extLst>
        </c:ser>
        <c:ser>
          <c:idx val="1"/>
          <c:order val="1"/>
          <c:tx>
            <c:strRef>
              <c:f>'MUJER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AF5D928-C681-42AD-97F8-2FCD7E5C8CA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C63A028-B0B5-43B4-9668-FF0ACECA347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27F-4754-8387-91759EF7EC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976A575-8268-42FB-991B-FC167464662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D99486-B82B-4269-88F7-23E4A79142A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27F-4754-8387-91759EF7EC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2BA02A0-307B-43AC-8567-8D37A86CCC9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6C52107-13BA-45F3-A51C-F180374F196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27F-4754-8387-91759EF7EC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186423C-1C38-49F1-AA9D-3E38AD99161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E08FA0F-428E-453C-A400-0D2A8719E62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27F-4754-8387-91759EF7EC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115F05E-2815-44BE-96A8-9E83DDE861A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DACF861-D284-4E63-8C31-8A8D8EFDC45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27F-4754-8387-91759EF7EC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9639C0B-C30F-41ED-B6B8-F0AA6F40798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6D17F6DC-6EDA-4FD2-9D04-EB2E1C8379D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27F-4754-8387-91759EF7EC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4705A51-33C1-403A-AF16-B180D4DCD93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6B58E88-AAF2-4D68-BE21-90485D08928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27F-4754-8387-91759EF7E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'!$B$4:$B$10</c:f>
              <c:strCache>
                <c:ptCount val="7"/>
                <c:pt idx="0">
                  <c:v>145</c:v>
                </c:pt>
                <c:pt idx="1">
                  <c:v>148</c:v>
                </c:pt>
                <c:pt idx="2">
                  <c:v>150</c:v>
                </c:pt>
                <c:pt idx="3">
                  <c:v>151</c:v>
                </c:pt>
                <c:pt idx="4">
                  <c:v>152</c:v>
                </c:pt>
                <c:pt idx="5">
                  <c:v>191</c:v>
                </c:pt>
                <c:pt idx="6">
                  <c:v>149</c:v>
                </c:pt>
              </c:strCache>
            </c:strRef>
          </c:cat>
          <c:val>
            <c:numRef>
              <c:f>'MUJER '!$E$4:$E$10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'MUJER '!$G$4:$G$10</c15:f>
                <c15:dlblRangeCache>
                  <c:ptCount val="7"/>
                  <c:pt idx="0">
                    <c:v> $ 400,0 </c:v>
                  </c:pt>
                  <c:pt idx="1">
                    <c:v> $ 50,0 </c:v>
                  </c:pt>
                  <c:pt idx="2">
                    <c:v> $ 100,0 </c:v>
                  </c:pt>
                  <c:pt idx="3">
                    <c:v> $ 100,0 </c:v>
                  </c:pt>
                  <c:pt idx="4">
                    <c:v> $ 1.100,0 </c:v>
                  </c:pt>
                  <c:pt idx="5">
                    <c:v> $ 1.601,1 </c:v>
                  </c:pt>
                  <c:pt idx="6">
                    <c:v> $ 250,0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227F-4754-8387-91759EF7E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2164664819248"/>
          <c:y val="0.10966223432600769"/>
          <c:w val="0.62622972481558492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'MUJER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D2AE18-6EAA-47A7-9A9E-B177504EE48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BD20B37-0EBF-4A23-B272-F4F4FCB0146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E97-4D15-81E9-0964665F9F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E2913F-A889-4A75-B08D-AD007FAAD86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1D0048-8AD5-4A85-8489-73BABF7A7B4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E97-4D15-81E9-0964665F9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D44F05-1A88-405E-B515-0D95FE6E931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4C4BF19-A64E-4054-B724-EADD90EC395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E97-4D15-81E9-0964665F9F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8F2D4F-6464-4E65-8ADF-C2A8A41B50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70D5897-1052-4D15-A7D4-2E3D56EDAE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E97-4D15-81E9-0964665F9F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1E8060-7711-43DB-8EE6-A1BAEB1F2DD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D6FED2-818B-4650-9859-C5D38D2537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E97-4D15-81E9-0964665F9F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BBB6B61-D454-4010-B4F1-B4E001DFAB7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9146D5-0145-4A97-9C3E-DC5C41EDB36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E97-4D15-81E9-0964665F9F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4D7A6DB-BFE3-459B-8A28-D8CF5A9FC30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EA2C892-02DB-4AF3-BB16-5163C859D9C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E97-4D15-81E9-0964665F9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'!$B$4:$B$10</c:f>
              <c:strCache>
                <c:ptCount val="7"/>
                <c:pt idx="0">
                  <c:v>151</c:v>
                </c:pt>
                <c:pt idx="1">
                  <c:v>145</c:v>
                </c:pt>
                <c:pt idx="2">
                  <c:v>148</c:v>
                </c:pt>
                <c:pt idx="3">
                  <c:v>152</c:v>
                </c:pt>
                <c:pt idx="4">
                  <c:v>150</c:v>
                </c:pt>
                <c:pt idx="5">
                  <c:v>191</c:v>
                </c:pt>
                <c:pt idx="6">
                  <c:v>149</c:v>
                </c:pt>
              </c:strCache>
            </c:strRef>
          </c:cat>
          <c:val>
            <c:numRef>
              <c:f>'MUJER '!$F$4:$F$10</c:f>
              <c:numCache>
                <c:formatCode>0%</c:formatCode>
                <c:ptCount val="7"/>
                <c:pt idx="0">
                  <c:v>0</c:v>
                </c:pt>
                <c:pt idx="1">
                  <c:v>9.6094627169796984E-2</c:v>
                </c:pt>
                <c:pt idx="2">
                  <c:v>0.30847552571339054</c:v>
                </c:pt>
                <c:pt idx="3">
                  <c:v>0.40312994886710063</c:v>
                </c:pt>
                <c:pt idx="4">
                  <c:v>0.4553768108474236</c:v>
                </c:pt>
                <c:pt idx="5">
                  <c:v>0.55538020974302027</c:v>
                </c:pt>
                <c:pt idx="6">
                  <c:v>0.92271125479417615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'MUJER '!$H$4:$H$10</c15:f>
                <c15:dlblRangeCache>
                  <c:ptCount val="7"/>
                  <c:pt idx="0">
                    <c:v> $ - </c:v>
                  </c:pt>
                  <c:pt idx="1">
                    <c:v> $ 64,3 </c:v>
                  </c:pt>
                  <c:pt idx="2">
                    <c:v> $ 32,3 </c:v>
                  </c:pt>
                  <c:pt idx="3">
                    <c:v> $ 1.000,6 </c:v>
                  </c:pt>
                  <c:pt idx="4">
                    <c:v> $ 85,3 </c:v>
                  </c:pt>
                  <c:pt idx="5">
                    <c:v> $ 2.008,0 </c:v>
                  </c:pt>
                  <c:pt idx="6">
                    <c:v> $ 330,2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E97-4D15-81E9-0964665F9FC7}"/>
            </c:ext>
          </c:extLst>
        </c:ser>
        <c:ser>
          <c:idx val="1"/>
          <c:order val="1"/>
          <c:tx>
            <c:strRef>
              <c:f>'MUJER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E6C8DE-57DC-4827-A80D-EA790A808E2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839AC70-A2BF-4505-BD84-7E380C5D5C1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E97-4D15-81E9-0964665F9F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2F02D1-4F1F-481A-B251-E32439FC600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2E29231-E728-4B35-AAE7-F15A75A6C3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E97-4D15-81E9-0964665F9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825621-E738-418B-84F5-101944AB1B5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3A253D-9F67-478D-83B9-79608E1FFD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E97-4D15-81E9-0964665F9F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0455EF-55B2-4BFF-8851-63C0A1F8A46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58A680E-B6BA-4A8D-993E-C12E3428855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E97-4D15-81E9-0964665F9F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681E644-FFEA-4C11-AFFC-B3D34764D2D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F75D237-A614-4F8D-A313-4B09D13D5C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E97-4D15-81E9-0964665F9F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8F45D6-BA8E-430F-AA9F-0095FAE51A3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5C57A22-3C3F-4BD2-9674-726005EBD3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E97-4D15-81E9-0964665F9F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28B5C75-3D35-4423-AC9D-AD9468F7345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0F34F44-AB76-4224-8017-1137139DB07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E97-4D15-81E9-0964665F9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'!$B$4:$B$10</c:f>
              <c:strCache>
                <c:ptCount val="7"/>
                <c:pt idx="0">
                  <c:v>151</c:v>
                </c:pt>
                <c:pt idx="1">
                  <c:v>145</c:v>
                </c:pt>
                <c:pt idx="2">
                  <c:v>148</c:v>
                </c:pt>
                <c:pt idx="3">
                  <c:v>152</c:v>
                </c:pt>
                <c:pt idx="4">
                  <c:v>150</c:v>
                </c:pt>
                <c:pt idx="5">
                  <c:v>191</c:v>
                </c:pt>
                <c:pt idx="6">
                  <c:v>149</c:v>
                </c:pt>
              </c:strCache>
            </c:strRef>
          </c:cat>
          <c:val>
            <c:numRef>
              <c:f>'MUJER '!$E$4:$E$10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'MUJER '!$G$4:$G$10</c15:f>
                <c15:dlblRangeCache>
                  <c:ptCount val="7"/>
                  <c:pt idx="0">
                    <c:v> $ 100,0 </c:v>
                  </c:pt>
                  <c:pt idx="1">
                    <c:v> $ 668,7 </c:v>
                  </c:pt>
                  <c:pt idx="2">
                    <c:v> $ 104,6 </c:v>
                  </c:pt>
                  <c:pt idx="3">
                    <c:v> $ 2.482,2 </c:v>
                  </c:pt>
                  <c:pt idx="4">
                    <c:v> $ 187,3 </c:v>
                  </c:pt>
                  <c:pt idx="5">
                    <c:v> $ 3.615,5 </c:v>
                  </c:pt>
                  <c:pt idx="6">
                    <c:v> $ 357,9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FE97-4D15-81E9-0964665F9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2DF-427C-8F99-F76E7AC1E860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2DF-427C-8F99-F76E7AC1E860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2DF-427C-8F99-F76E7AC1E860}"/>
                </c:ext>
              </c:extLst>
            </c:dLbl>
            <c:dLbl>
              <c:idx val="1"/>
              <c:layout>
                <c:manualLayout>
                  <c:x val="2.7724438520067993E-2"/>
                  <c:y val="0.235944542506841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2DF-427C-8F99-F76E7AC1E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'MUJER '!$I$14:$J$14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'MUJER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0.46841209285199159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'MUJER '!$I$15:$J$15</c15:f>
                <c15:dlblRangeCache>
                  <c:ptCount val="2"/>
                  <c:pt idx="0">
                    <c:v> $ 7.516,2 </c:v>
                  </c:pt>
                  <c:pt idx="1">
                    <c:v> $ 3.520,7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2DF-427C-8F99-F76E7AC1E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20"/>
      <c:depthPercent val="100"/>
      <c:rAngAx val="1"/>
    </c:view3D>
    <c:floor>
      <c:thickness val="0"/>
      <c:spPr>
        <a:solidFill>
          <a:srgbClr val="EAEAEA">
            <a:alpha val="63137"/>
          </a:srgb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10789168862565E-2"/>
          <c:y val="2.8194444444444446E-2"/>
          <c:w val="0.93834295704000292"/>
          <c:h val="0.790401356080489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'eficacia año x enti (2'!$F$48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158-47FC-AC38-5A92A846BF6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158-47FC-AC38-5A92A846BF6F}"/>
              </c:ext>
            </c:extLst>
          </c:dPt>
          <c:dLbls>
            <c:dLbl>
              <c:idx val="0"/>
              <c:layout>
                <c:manualLayout>
                  <c:x val="1.681555717090829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58-47FC-AC38-5A92A846BF6F}"/>
                </c:ext>
              </c:extLst>
            </c:dLbl>
            <c:dLbl>
              <c:idx val="1"/>
              <c:layout>
                <c:manualLayout>
                  <c:x val="5.171528244931118E-2"/>
                  <c:y val="-1.38888888888888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E59897-C900-44B5-9B15-DF14BEE3DFF7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58-47FC-AC38-5A92A846B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'eficacia año x enti (2'!$G$47:$H$47</c:f>
              <c:strCache>
                <c:ptCount val="2"/>
                <c:pt idx="0">
                  <c:v>PONDERADOR PROGRAMADO 2021</c:v>
                </c:pt>
                <c:pt idx="1">
                  <c:v>AVANCE 2021 PONDERADO</c:v>
                </c:pt>
              </c:strCache>
            </c:strRef>
          </c:cat>
          <c:val>
            <c:numRef>
              <c:f>'eficacia año x enti (2'!$G$48:$H$48</c:f>
              <c:numCache>
                <c:formatCode>_-* #,##0.00_-;\-* #,##0.00_-;_-* "-"_-;_-@_-</c:formatCode>
                <c:ptCount val="2"/>
                <c:pt idx="0">
                  <c:v>0.72652000000000005</c:v>
                </c:pt>
                <c:pt idx="1">
                  <c:v>9.2154E-2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8-47FC-AC38-5A92A846B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0"/>
        <c:shape val="cylinder"/>
        <c:axId val="2015360511"/>
        <c:axId val="2015364671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'eficacia año x enti (2'!$F$49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  <a:sp3d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00B050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6-5158-47FC-AC38-5A92A846BF6F}"/>
                    </c:ext>
                  </c:extLst>
                </c:dPt>
                <c:dLbls>
                  <c:dLbl>
                    <c:idx val="1"/>
                    <c:layout>
                      <c:manualLayout>
                        <c:x val="3.0828521479998535E-2"/>
                        <c:y val="-5.5555555555555552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5158-47FC-AC38-5A92A846BF6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'eficacia año x enti (2'!$G$47:$H$47</c15:sqref>
                        </c15:formulaRef>
                      </c:ext>
                    </c:extLst>
                    <c:strCache>
                      <c:ptCount val="2"/>
                      <c:pt idx="0">
                        <c:v>PONDERADOR PROGRAMADO 2021</c:v>
                      </c:pt>
                      <c:pt idx="1">
                        <c:v>AVANCE 2021 PONDERADO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'eficacia año x enti (2'!$G$49:$H$49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5158-47FC-AC38-5A92A846BF6F}"/>
                  </c:ext>
                </c:extLst>
              </c15:ser>
            </c15:filteredBarSeries>
          </c:ext>
        </c:extLst>
      </c:bar3DChart>
      <c:catAx>
        <c:axId val="201536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364671"/>
        <c:crosses val="autoZero"/>
        <c:auto val="1"/>
        <c:lblAlgn val="ctr"/>
        <c:lblOffset val="100"/>
        <c:noMultiLvlLbl val="0"/>
      </c:catAx>
      <c:valAx>
        <c:axId val="2015364671"/>
        <c:scaling>
          <c:orientation val="minMax"/>
          <c:max val="1"/>
          <c:min val="0"/>
        </c:scaling>
        <c:delete val="0"/>
        <c:axPos val="l"/>
        <c:numFmt formatCode="_-* #,##0.00_-;\-* #,##0.00_-;_-* &quot;-&quot;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36051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0666121484257"/>
          <c:y val="0.11083701413159647"/>
          <c:w val="0.64537031325574246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'TRANSP Y MOVIL'!$F$3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B6864C0-D36A-4DB7-A589-9EC62C8BD8B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3F8A5E3-E1B5-46E2-865E-F07EB0403C9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FE1-4458-B7A7-BE36A1CEB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58E2BC-55CA-41AA-9628-DE20A55095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109D3E-0F38-4ECD-AFC8-3CE1FFE9D4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FE1-4458-B7A7-BE36A1CEB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293ACA-FDDE-443C-9A11-89F37F7CF40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8B4B4CB-EAED-44F1-A13E-A994CD657D5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FE1-4458-B7A7-BE36A1CEB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5665DB-4769-4526-A035-9E689E29B0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C95566-FBCF-412F-838B-6167859323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FE1-4458-B7A7-BE36A1CEB4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0FC221B-3BE0-4A51-9997-BDC2D898D82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C9C0BC-06CF-45C3-88AC-56BEB9943D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FE1-4458-B7A7-BE36A1CEB4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6A370D-1A1C-4FAC-BF76-C5D0E8228B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4D64F08-C544-487D-8370-8D223CE20BC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FE1-4458-B7A7-BE36A1CEB4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A15593-9E4F-4ABF-8710-D2C69335C54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6A66E1-0BED-475F-A316-AEDB826B220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FE1-4458-B7A7-BE36A1CEB49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7B7981B-351B-448C-8BFC-CA718FDB7DC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F45ACCD-6530-49D9-95F0-8E9F78F270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FE1-4458-B7A7-BE36A1CEB49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8BFAE21-19A5-4AE3-B544-6C222BA22D5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84B716B-B559-4319-B557-960843B4AC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FE1-4458-B7A7-BE36A1CE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MOVIL'!$B$4:$B$12</c:f>
              <c:strCache>
                <c:ptCount val="9"/>
                <c:pt idx="0">
                  <c:v>277</c:v>
                </c:pt>
                <c:pt idx="1">
                  <c:v>349</c:v>
                </c:pt>
                <c:pt idx="2">
                  <c:v>350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040</c:v>
                </c:pt>
                <c:pt idx="7">
                  <c:v>234</c:v>
                </c:pt>
                <c:pt idx="8">
                  <c:v>385</c:v>
                </c:pt>
              </c:strCache>
            </c:strRef>
          </c:cat>
          <c:val>
            <c:numRef>
              <c:f>'TRANSP Y MOVIL'!$F$4:$F$12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0.12666138734177215</c:v>
                </c:pt>
                <c:pt idx="6">
                  <c:v>0.38304587930195455</c:v>
                </c:pt>
                <c:pt idx="7">
                  <c:v>0.50881458333333329</c:v>
                </c:pt>
                <c:pt idx="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MOVIL'!$H$4:$H$12</c15:f>
                <c15:dlblRangeCache>
                  <c:ptCount val="9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$ 700,4 </c:v>
                  </c:pt>
                  <c:pt idx="6">
                    <c:v> $ 435,3 </c:v>
                  </c:pt>
                  <c:pt idx="7">
                    <c:v> $ 610,6 </c:v>
                  </c:pt>
                  <c:pt idx="8">
                    <c:v> $ 150,0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FFE1-4458-B7A7-BE36A1CEB494}"/>
            </c:ext>
          </c:extLst>
        </c:ser>
        <c:ser>
          <c:idx val="1"/>
          <c:order val="1"/>
          <c:tx>
            <c:strRef>
              <c:f>'TRANSP Y MOVIL'!$E$3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5DDB4E-77F7-428E-BA6C-AA2EDAC670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2C2DDF-4E4C-4E5C-AE79-0887DBFFFAD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FE1-4458-B7A7-BE36A1CEB494}"/>
                </c:ext>
              </c:extLst>
            </c:dLbl>
            <c:dLbl>
              <c:idx val="1"/>
              <c:layout>
                <c:manualLayout>
                  <c:x val="3.0431556266333546E-4"/>
                  <c:y val="-7.70339215736226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6FDBAF-F9BC-4DC6-9678-41C84DA9CEE8}" type="CELLRANG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A6EBF017-B08E-4FFE-B402-CC2C8DECD394}" type="VALU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63507085070764"/>
                      <c:h val="5.785171589292060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FE1-4458-B7A7-BE36A1CEB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33D2308-E33C-4647-818A-7DB4955A66F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5C7BD8-9D4B-4491-A694-6ECDE212AB3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FE1-4458-B7A7-BE36A1CEB4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1ED1F3-D6E6-4EF3-A77E-B5DF2655323F}" type="CELLRANG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12C01104-1D0D-40FD-A53E-62BAD97966AD}" type="VALU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2773557717639"/>
                      <c:h val="6.81227706453255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FE1-4458-B7A7-BE36A1CEB4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DDE80F4-63F8-4340-ACFF-261266637F3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B933538-5D42-4490-B9E1-4B83683F50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FE1-4458-B7A7-BE36A1CEB4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0780DA-4206-4676-ACF4-C2147E99100B}" type="CELLRANG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0CEB1BA1-D28F-4A3D-95D4-776DD1819B9A}" type="VALU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86019724519629"/>
                      <c:h val="4.758066114051571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FE1-4458-B7A7-BE36A1CEB49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F01406-BAA3-466C-B240-7D107A172316}" type="CELLRANG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A1A7CC91-A092-4332-82DD-ECB142F48E04}" type="VALUE">
                      <a:rPr lang="en-US" baseline="0"/>
                      <a:pPr algn="l"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96288435558562"/>
                      <c:h val="6.55550069572242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FE1-4458-B7A7-BE36A1CEB49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8E9009-9029-4DFA-89A8-3626CE2A3B3A}" type="CELLRANGE">
                      <a:rPr lang="en-US" baseline="0"/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CA3144EE-28B4-4824-8936-7D03D4B211D9}" type="VALUE">
                      <a:rPr lang="en-US" baseline="0"/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4124324357241"/>
                      <c:h val="6.81227706453255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FE1-4458-B7A7-BE36A1CEB494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45323A-472B-4C65-BDC6-35941D125745}" type="CELLRANGE">
                      <a:rPr lang="es-CO"/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s-CO" baseline="0"/>
                      <a:t>; </a:t>
                    </a:r>
                    <a:fld id="{59AD26F9-3FB2-46E2-99BE-DF66C643C4F6}" type="VALUE">
                      <a:rPr lang="es-CO" baseline="0"/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CO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FE1-4458-B7A7-BE36A1CE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MOVIL'!$B$4:$B$12</c:f>
              <c:strCache>
                <c:ptCount val="9"/>
                <c:pt idx="0">
                  <c:v>277</c:v>
                </c:pt>
                <c:pt idx="1">
                  <c:v>349</c:v>
                </c:pt>
                <c:pt idx="2">
                  <c:v>350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040</c:v>
                </c:pt>
                <c:pt idx="7">
                  <c:v>234</c:v>
                </c:pt>
                <c:pt idx="8">
                  <c:v>385</c:v>
                </c:pt>
              </c:strCache>
            </c:strRef>
          </c:cat>
          <c:val>
            <c:numRef>
              <c:f>'TRANSP Y MOVIL'!$E$4:$E$12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MOVIL'!$G$4:$G$12</c15:f>
                <c15:dlblRangeCache>
                  <c:ptCount val="9"/>
                  <c:pt idx="0">
                    <c:v> $ 60,0 </c:v>
                  </c:pt>
                  <c:pt idx="1">
                    <c:v> $ 32.948,0 </c:v>
                  </c:pt>
                  <c:pt idx="2">
                    <c:v> $ 20.560,4 </c:v>
                  </c:pt>
                  <c:pt idx="3">
                    <c:v> $ 9.000,0 </c:v>
                  </c:pt>
                  <c:pt idx="4">
                    <c:v> $ 500,0 </c:v>
                  </c:pt>
                  <c:pt idx="5">
                    <c:v> $ 5.530,0 </c:v>
                  </c:pt>
                  <c:pt idx="6">
                    <c:v> $ 1.136,4 </c:v>
                  </c:pt>
                  <c:pt idx="7">
                    <c:v> $ 1.200,0 </c:v>
                  </c:pt>
                  <c:pt idx="8">
                    <c:v> $ 150,0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FFE1-4458-B7A7-BE36A1CEB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973096541681243E-2"/>
          <c:y val="4.3748282411047071E-2"/>
          <c:w val="0.92896860585253949"/>
          <c:h val="0.8337649473298237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DC3-4223-B2E4-892B431F5BD0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DC3-4223-B2E4-892B431F5BD0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DC3-4223-B2E4-892B431F5BD0}"/>
                </c:ext>
              </c:extLst>
            </c:dLbl>
            <c:dLbl>
              <c:idx val="1"/>
              <c:layout>
                <c:manualLayout>
                  <c:x val="2.9861913342715936E-2"/>
                  <c:y val="0.17692333601513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DC3-4223-B2E4-892B431F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'AGRICULTURA '!$I$20:$J$20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'AGRICULTURA '!$K$15:$L$15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0.34488329551744812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'AGRICULTURA '!$I$21:$J$21</c15:f>
                <c15:dlblRangeCache>
                  <c:ptCount val="2"/>
                  <c:pt idx="0">
                    <c:v> $ 27.856,7 </c:v>
                  </c:pt>
                  <c:pt idx="1">
                    <c:v> $ 9.607,3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DC3-4223-B2E4-892B431F5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0CD-42B2-92C0-595951C6FA80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0CD-42B2-92C0-595951C6FA80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0CD-42B2-92C0-595951C6FA80}"/>
                </c:ext>
              </c:extLst>
            </c:dLbl>
            <c:dLbl>
              <c:idx val="1"/>
              <c:layout>
                <c:manualLayout>
                  <c:x val="2.5160916102599195E-2"/>
                  <c:y val="-6.54998181748409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[CELLRANGE]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000">
                        <a:solidFill>
                          <a:sysClr val="windowText" lastClr="000000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0CD-42B2-92C0-595951C6FA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MOVIL'!$I$16:$J$16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'TRANSP Y MOVIL'!$K$15:$L$15</c:f>
              <c:numCache>
                <c:formatCode>0.00%</c:formatCode>
                <c:ptCount val="2"/>
                <c:pt idx="0" formatCode="0%">
                  <c:v>1</c:v>
                </c:pt>
                <c:pt idx="1">
                  <c:v>2.6676562234111478E-2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MOVIL'!$I$17:$J$17</c15:f>
                <c15:dlblRangeCache>
                  <c:ptCount val="2"/>
                  <c:pt idx="0">
                    <c:v> $ 71.084,8 </c:v>
                  </c:pt>
                  <c:pt idx="1">
                    <c:v> $ 1.896,3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0CD-42B2-92C0-595951C6F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29692405804939E-2"/>
          <c:y val="0.11342115323844187"/>
          <c:w val="0.6818477149370880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'TRANSP Y MOVIL'!$F$3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E07574-820A-42B8-9304-8139DF7DCE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B82485F-6004-4BA6-AA1C-96BE016E9D8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3CB-4654-A8A8-FEF367FFA3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050EF2-B875-47DF-B45F-43FF428E1A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D291224-C40D-4671-9635-F994F472262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3CB-4654-A8A8-FEF367FFA3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755FBC-00CB-4C57-A401-393BB587C29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57C0457-E191-49F1-83C5-F261FB1930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3CB-4654-A8A8-FEF367FFA3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9BA30E-588C-4955-80B5-0FC2DEB94B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C4D9070-2B52-4981-BB4B-AB2CA86434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3CB-4654-A8A8-FEF367FFA3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7C7BC8-19D5-4ED8-8BC6-20848F49667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D647AD2-976F-4E5D-B9B5-BD31C701F2D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3CB-4654-A8A8-FEF367FFA3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03A5FB-833F-4EF7-B12A-D23C5FB037D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1A3C3F2-24DB-4120-821D-8C42413FE93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3CB-4654-A8A8-FEF367FFA3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197E2C5-3011-48F2-892E-4E10C505574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4D18063-DCD0-47FF-A94A-69DB00945B3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3CB-4654-A8A8-FEF367FFA34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ECC0598-E100-4E68-9B33-396E4FAFDF2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59F3081-ABD6-47CC-AFD6-1043955205B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3CB-4654-A8A8-FEF367FFA34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94F1DE0-BB12-4EE7-BE46-79840940B20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E73BF95-2D69-4688-AB00-CB4E499381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3CB-4654-A8A8-FEF367FFA34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B5617D4-A73C-4D19-BBAB-AC6E10EA4CC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3BCBDE-A1B4-41AF-85E4-5204514E182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3CB-4654-A8A8-FEF367FFA34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F53333A-299C-4664-807A-ED3A48D3826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1B4E621-4BAA-487A-A5E6-A00BC1FC6B4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3CB-4654-A8A8-FEF367FFA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MOVIL'!$B$4:$B$14</c:f>
              <c:strCache>
                <c:ptCount val="11"/>
                <c:pt idx="0">
                  <c:v>351</c:v>
                </c:pt>
                <c:pt idx="1">
                  <c:v>352</c:v>
                </c:pt>
                <c:pt idx="2">
                  <c:v>277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040</c:v>
                </c:pt>
                <c:pt idx="7">
                  <c:v>349</c:v>
                </c:pt>
                <c:pt idx="8">
                  <c:v>350</c:v>
                </c:pt>
                <c:pt idx="9">
                  <c:v>234</c:v>
                </c:pt>
                <c:pt idx="10">
                  <c:v>385</c:v>
                </c:pt>
              </c:strCache>
            </c:strRef>
          </c:cat>
          <c:val>
            <c:numRef>
              <c:f>'TRANSP Y MOVIL'!$F$4:$F$14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0.12666138734177215</c:v>
                </c:pt>
                <c:pt idx="6">
                  <c:v>0.308112164800322</c:v>
                </c:pt>
                <c:pt idx="7">
                  <c:v>0.36541084781281052</c:v>
                </c:pt>
                <c:pt idx="8">
                  <c:v>0.49261083744912149</c:v>
                </c:pt>
                <c:pt idx="9">
                  <c:v>0.50126046462662122</c:v>
                </c:pt>
                <c:pt idx="10">
                  <c:v>0.82274789783564628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MOVIL'!$H$4:$H$14</c15:f>
                <c15:dlblRangeCache>
                  <c:ptCount val="11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$ 700,4 </c:v>
                  </c:pt>
                  <c:pt idx="6">
                    <c:v> $ 435,3 </c:v>
                  </c:pt>
                  <c:pt idx="7">
                    <c:v> $ 18.972,2 </c:v>
                  </c:pt>
                  <c:pt idx="8">
                    <c:v> $ 19.961,6 </c:v>
                  </c:pt>
                  <c:pt idx="9">
                    <c:v> $ 958,3 </c:v>
                  </c:pt>
                  <c:pt idx="10">
                    <c:v> $ 440,0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73CB-4654-A8A8-FEF367FFA349}"/>
            </c:ext>
          </c:extLst>
        </c:ser>
        <c:ser>
          <c:idx val="1"/>
          <c:order val="1"/>
          <c:tx>
            <c:strRef>
              <c:f>'TRANSP Y MOVIL'!$E$3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E1CB9F1-C4CA-4A88-902A-5FF76A41517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C4CDA3-A2CA-4F90-AD32-AE9C7C426A0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3CB-4654-A8A8-FEF367FFA3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593D7E-B1E1-4034-8085-C54AB21ADF1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B1E7DED-727C-4FBB-930D-885B1D8BF04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73CB-4654-A8A8-FEF367FFA3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7CFA242-9ECB-4A54-9C0F-B24CEB79FDF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1024E7-535A-4D6A-9267-AB34017373C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3CB-4654-A8A8-FEF367FFA3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34F710-93E8-491E-8A97-ABE657DFA4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C0CC0F-4462-457D-8143-207AAB4B34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3CB-4654-A8A8-FEF367FFA3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80D5C9-165C-4C9A-9ACD-7B4F01A24E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414B4D8-8C96-438D-A234-79A65046FAA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3CB-4654-A8A8-FEF367FFA3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1B89DF0-1E9E-4360-A95C-6AEAB8B145E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4B233B-F292-4132-8515-040194BFF9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3CB-4654-A8A8-FEF367FFA3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F35EBD-E37B-4F0C-BE0D-418F6083041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D7527CF-744A-40B3-824E-EC3C99AD515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3CB-4654-A8A8-FEF367FFA34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57512B3-9062-4C0D-BA0B-3A524008BB3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5752B8-DCF3-424B-86EB-D7D40E4A32B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3CB-4654-A8A8-FEF367FFA34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5059E11-5860-41EE-BEC3-689F442F257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E4C4682-AD47-483D-B8B2-CA25EFE3DAE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3CB-4654-A8A8-FEF367FFA34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33A356F-98EE-4250-96AB-1267730AAC8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A88FC3-9A60-482D-9782-53D0798896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3CB-4654-A8A8-FEF367FFA34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34360D6-0874-4797-A5A1-5A6A2942E01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6777158-D9EA-4336-A27E-44AC92D880D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3CB-4654-A8A8-FEF367FFA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MOVIL'!$B$4:$B$14</c:f>
              <c:strCache>
                <c:ptCount val="11"/>
                <c:pt idx="0">
                  <c:v>351</c:v>
                </c:pt>
                <c:pt idx="1">
                  <c:v>352</c:v>
                </c:pt>
                <c:pt idx="2">
                  <c:v>277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040</c:v>
                </c:pt>
                <c:pt idx="7">
                  <c:v>349</c:v>
                </c:pt>
                <c:pt idx="8">
                  <c:v>350</c:v>
                </c:pt>
                <c:pt idx="9">
                  <c:v>234</c:v>
                </c:pt>
                <c:pt idx="10">
                  <c:v>385</c:v>
                </c:pt>
              </c:strCache>
            </c:strRef>
          </c:cat>
          <c:val>
            <c:numRef>
              <c:f>'TRANSP Y MOVIL'!$E$4:$E$14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MOVIL'!$G$4:$G$14</c15:f>
                <c15:dlblRangeCache>
                  <c:ptCount val="11"/>
                  <c:pt idx="0">
                    <c:v> $ - </c:v>
                  </c:pt>
                  <c:pt idx="1">
                    <c:v> $ - </c:v>
                  </c:pt>
                  <c:pt idx="2">
                    <c:v> $ 60,0 </c:v>
                  </c:pt>
                  <c:pt idx="3">
                    <c:v> $ 9.000,0 </c:v>
                  </c:pt>
                  <c:pt idx="4">
                    <c:v> $ 500,0 </c:v>
                  </c:pt>
                  <c:pt idx="5">
                    <c:v> $ 5.530,0 </c:v>
                  </c:pt>
                  <c:pt idx="6">
                    <c:v> $ 1.412,7 </c:v>
                  </c:pt>
                  <c:pt idx="7">
                    <c:v> $ 51.920,2 </c:v>
                  </c:pt>
                  <c:pt idx="8">
                    <c:v> $ 40.522,0 </c:v>
                  </c:pt>
                  <c:pt idx="9">
                    <c:v> $ 1.911,8 </c:v>
                  </c:pt>
                  <c:pt idx="10">
                    <c:v> $ 534,8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73CB-4654-A8A8-FEF367FFA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96A-4EC2-98BB-9C9D8E7F8495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96A-4EC2-98BB-9C9D8E7F8495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96A-4EC2-98BB-9C9D8E7F8495}"/>
                </c:ext>
              </c:extLst>
            </c:dLbl>
            <c:dLbl>
              <c:idx val="1"/>
              <c:layout>
                <c:manualLayout>
                  <c:x val="3.3090461871257852E-2"/>
                  <c:y val="0.16472615798079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96A-4EC2-98BB-9C9D8E7F8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'TRANSP Y MOVIL'!$I$18:$J$18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'TRANSP Y MOVIL'!$K$15:$L$15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0.37227079027415927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'TRANSP Y MOVIL'!$I$19:$J$19</c15:f>
                <c15:dlblRangeCache>
                  <c:ptCount val="2"/>
                  <c:pt idx="0">
                    <c:v> $ 111.391,6 </c:v>
                  </c:pt>
                  <c:pt idx="1">
                    <c:v> $ 41.467,8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96A-4EC2-98BB-9C9D8E7F8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22F-4603-8E76-6A58C379A70F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22F-4603-8E76-6A58C379A70F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22F-4603-8E76-6A58C379A70F}"/>
                </c:ext>
              </c:extLst>
            </c:dLbl>
            <c:dLbl>
              <c:idx val="1"/>
              <c:layout>
                <c:manualLayout>
                  <c:x val="3.3090512422643929E-2"/>
                  <c:y val="0.103508916279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22F-4603-8E76-6A58C379A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'!$I$14:$J$14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'PLANEACION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0.14200455504893239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'!$I$15:$J$15</c15:f>
                <c15:dlblRangeCache>
                  <c:ptCount val="2"/>
                  <c:pt idx="0">
                    <c:v> $ 8.992,0 </c:v>
                  </c:pt>
                  <c:pt idx="1">
                    <c:v> $ 1.276,9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A22F-4603-8E76-6A58C379A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22113217504498"/>
          <c:y val="0.11597258980632677"/>
          <c:w val="0.6598607830783032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'PLANEACION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9B32243-0E87-4E92-959A-E5F7737AE88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6623294-11C3-45C4-BFE8-A023B7E40A9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42-442F-833E-9EC954153C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AFD272C-DB2D-41BA-94C6-6073D12D51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38EAAB3-314B-4418-A27F-95FC096693C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42-442F-833E-9EC954153C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D1B768F-71EF-4BB0-8ACA-4059DFDE8C0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7EB702-84E4-4E0A-BF54-43A3723ECFA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42-442F-833E-9EC954153CD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B59FEB1-B306-413E-BC5A-F8094C990D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7BCC7B2-3ACB-4884-88C1-4A7024350A6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442-442F-833E-9EC954153CD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2F13D56-6203-4BD0-88CB-C60CC7F79A3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EA7082B-9BA7-4B30-9F2D-0E0BFC4EB1F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42-442F-833E-9EC954153CD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DF78A42-AC50-4140-A499-4C6143B333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AA2E1DB-FBD4-404B-802F-7719A174E0B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42-442F-833E-9EC954153CD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98318FA-AFC3-4D91-BE2E-6EEA4F3B5D8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37A3854-7849-41E7-8CE3-07C0DEF151F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42-442F-833E-9EC954153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'!$B$4:$B$10</c:f>
              <c:strCache>
                <c:ptCount val="7"/>
                <c:pt idx="0">
                  <c:v>367</c:v>
                </c:pt>
                <c:pt idx="1">
                  <c:v>372</c:v>
                </c:pt>
                <c:pt idx="2">
                  <c:v>373</c:v>
                </c:pt>
                <c:pt idx="3">
                  <c:v>380</c:v>
                </c:pt>
                <c:pt idx="4">
                  <c:v>422</c:v>
                </c:pt>
                <c:pt idx="5">
                  <c:v>374</c:v>
                </c:pt>
                <c:pt idx="6">
                  <c:v>392</c:v>
                </c:pt>
              </c:strCache>
            </c:strRef>
          </c:cat>
          <c:val>
            <c:numRef>
              <c:f>'PLANEACION '!$F$4:$F$10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4.7278225806451614E-2</c:v>
                </c:pt>
                <c:pt idx="6">
                  <c:v>0.47404998047619046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'!$H$4:$H$10</c15:f>
                <c15:dlblRangeCache>
                  <c:ptCount val="7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$ 281,4 </c:v>
                  </c:pt>
                  <c:pt idx="6">
                    <c:v> $ 995,5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42-442F-833E-9EC954153CD8}"/>
            </c:ext>
          </c:extLst>
        </c:ser>
        <c:ser>
          <c:idx val="1"/>
          <c:order val="1"/>
          <c:tx>
            <c:strRef>
              <c:f>'PLANEACION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6DA401A-7AD7-466A-81EA-DDC17CD687E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6865119-B2E3-4DB8-8E2A-F5367C4BE89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42-442F-833E-9EC954153C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24FA3D4-9E20-4A21-9D86-6731938C64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59A3F9C6-3E9D-4CFF-AECA-70F50AAB1E9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42-442F-833E-9EC954153C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A5CAFB9-76D0-4B76-B3A8-36C1B48A14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2A2251A-91E6-42D3-8A61-FD0B5F8DD49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42-442F-833E-9EC954153CD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1E15B6F-19C8-4CBC-AE9A-8373C6B6119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8366F51-574C-4B00-A640-591342630CA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442-442F-833E-9EC954153CD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5D3DE30-2589-4F79-A363-318336A748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4AE8706-195E-46B9-B273-9E36E9B6B44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42-442F-833E-9EC954153CD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CC783DC-AF57-447A-8235-B3D12CF0E9C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03B8AE89-4546-4352-9B10-272DC801D66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42-442F-833E-9EC954153CD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D011926-D9DC-4C65-8912-D76E97C2591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DC2B20A-5741-4C60-B14E-F68B42D6576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42-442F-833E-9EC954153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'!$B$4:$B$10</c:f>
              <c:strCache>
                <c:ptCount val="7"/>
                <c:pt idx="0">
                  <c:v>367</c:v>
                </c:pt>
                <c:pt idx="1">
                  <c:v>372</c:v>
                </c:pt>
                <c:pt idx="2">
                  <c:v>373</c:v>
                </c:pt>
                <c:pt idx="3">
                  <c:v>380</c:v>
                </c:pt>
                <c:pt idx="4">
                  <c:v>422</c:v>
                </c:pt>
                <c:pt idx="5">
                  <c:v>374</c:v>
                </c:pt>
                <c:pt idx="6">
                  <c:v>392</c:v>
                </c:pt>
              </c:strCache>
            </c:strRef>
          </c:cat>
          <c:val>
            <c:numRef>
              <c:f>'PLANEACION '!$E$4:$E$10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'!$G$4:$G$10</c15:f>
                <c15:dlblRangeCache>
                  <c:ptCount val="7"/>
                  <c:pt idx="0">
                    <c:v> $ 100,0 </c:v>
                  </c:pt>
                  <c:pt idx="1">
                    <c:v> $ 70,0 </c:v>
                  </c:pt>
                  <c:pt idx="2">
                    <c:v> $ 320,0 </c:v>
                  </c:pt>
                  <c:pt idx="3">
                    <c:v> $ 350,0 </c:v>
                  </c:pt>
                  <c:pt idx="4">
                    <c:v> $ 100,0 </c:v>
                  </c:pt>
                  <c:pt idx="5">
                    <c:v> $ 5.952,0 </c:v>
                  </c:pt>
                  <c:pt idx="6">
                    <c:v> $ 2.100,0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42-442F-833E-9EC954153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867670214161985E-2"/>
          <c:y val="0.12079689980138474"/>
          <c:w val="0.51868996435776971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'PLANEACION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8FB490-4255-4729-8C26-1B2B96451C7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C7CCE1-EBFE-4274-8B82-5E55F12790C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DF-4AB8-A4EE-A98500CAFC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3942C1-C733-46FF-AB5F-49B199D76DC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CBC132-3509-414D-9BA5-91678609E8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DDF-4AB8-A4EE-A98500CAFC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211384-A017-47A3-8949-4985B3C211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54D9100-52AF-40ED-921F-9AE3D09C92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DF-4AB8-A4EE-A98500CAFC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EB95A7-E955-4491-AEA6-F2E0C8FCE0C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268209B-3FCE-4C5F-8586-E6853A57075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DDF-4AB8-A4EE-A98500CAFC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F955E73-66B7-457A-8E32-176E1DF23E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A36BB6C-B35D-40BB-B7E6-3CEA19AFC7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DF-4AB8-A4EE-A98500CAFC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26A901-039A-4846-ADA4-39372DEB311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7B83CE0-8881-4629-AFB5-76E8CDB9DE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DDF-4AB8-A4EE-A98500CAFC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33C416-C727-4578-8DB1-D3A9AC68CA2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428348C-5C8D-4D27-BB80-A86CE182B07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DF-4AB8-A4EE-A98500CAFC9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AC7525-FEBA-41F4-8651-D1D4C37B3F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42864C-BAB1-4AE1-9833-15834C3E5AD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DDF-4AB8-A4EE-A98500CAFC9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A230A27-972B-4B52-9C67-D0C6795D691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A3C8FB0-87D8-49BC-A387-A7E9CCB6BF6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DDF-4AB8-A4EE-A98500CAFC9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A3677A-D913-420C-A43E-366AFDBC85D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7A9954D-9A4D-4F0C-B1AB-3FB65D48089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DDF-4AB8-A4EE-A98500CAF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'!$B$4:$B$13</c:f>
              <c:strCache>
                <c:ptCount val="10"/>
                <c:pt idx="0">
                  <c:v>311</c:v>
                </c:pt>
                <c:pt idx="1">
                  <c:v>312</c:v>
                </c:pt>
                <c:pt idx="2">
                  <c:v>367</c:v>
                </c:pt>
                <c:pt idx="3">
                  <c:v>372</c:v>
                </c:pt>
                <c:pt idx="4">
                  <c:v>373</c:v>
                </c:pt>
                <c:pt idx="5">
                  <c:v>422</c:v>
                </c:pt>
                <c:pt idx="6">
                  <c:v>374</c:v>
                </c:pt>
                <c:pt idx="7">
                  <c:v>380</c:v>
                </c:pt>
                <c:pt idx="8">
                  <c:v>392</c:v>
                </c:pt>
                <c:pt idx="9">
                  <c:v>405</c:v>
                </c:pt>
              </c:strCache>
            </c:strRef>
          </c:cat>
          <c:val>
            <c:numRef>
              <c:f>'PLANEACION '!$F$4:$F$13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4.2752962625341839E-2</c:v>
                </c:pt>
                <c:pt idx="7">
                  <c:v>0.4881219712560948</c:v>
                </c:pt>
                <c:pt idx="8">
                  <c:v>0.54404782927818329</c:v>
                </c:pt>
                <c:pt idx="9">
                  <c:v>0.99602244363197379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'!$H$4:$H$13</c15:f>
                <c15:dlblRangeCache>
                  <c:ptCount val="10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$ 281,4 </c:v>
                  </c:pt>
                  <c:pt idx="7">
                    <c:v> $ 333,8 </c:v>
                  </c:pt>
                  <c:pt idx="8">
                    <c:v> $ 1.341,6 </c:v>
                  </c:pt>
                  <c:pt idx="9">
                    <c:v> $ 49,0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DDDF-4AB8-A4EE-A98500CAFC93}"/>
            </c:ext>
          </c:extLst>
        </c:ser>
        <c:ser>
          <c:idx val="1"/>
          <c:order val="1"/>
          <c:tx>
            <c:strRef>
              <c:f>'PLANEACION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AAFE9A-195B-4B49-8DC4-AAEA93339F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094A668-71A8-4DDB-991C-56F2522B805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DDF-4AB8-A4EE-A98500CAFC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497E24-5FBF-42E0-8CAF-FE03F18C23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9E2A74-2DDB-42CD-9701-BDC0AF38A22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DDF-4AB8-A4EE-A98500CAFC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F29A01-AF1B-482D-99F0-095EAAB88FB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F7A546E-1784-4EF9-AA38-D754C4573A6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DDF-4AB8-A4EE-A98500CAFC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6D9B9F-43A4-42BE-84A8-48FF84976F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55B48F7-4CD7-4D3C-B37B-3AFA0D0C74D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DDF-4AB8-A4EE-A98500CAFC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B05019-1335-4440-91C3-D1766652E7F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53D7D49-CC54-4992-AE7B-0F87B5E8510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DDF-4AB8-A4EE-A98500CAFC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665920F-5F13-4491-A2FB-F7E2651A3CA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5BAA1BA-37C6-4264-A9BB-1BEA01E6CCE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DDF-4AB8-A4EE-A98500CAFC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DF3E5F-E237-4426-947C-8C4B66829F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1B375B7-7260-43FC-9100-D9909AD7DD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DDDF-4AB8-A4EE-A98500CAFC9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D6118D4-AFAA-4FF7-B881-7DB57334AA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0334FF-0099-44DF-B6BD-7095BC74410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DDF-4AB8-A4EE-A98500CAFC9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272C72B-0BAE-418E-B5A2-1C5038E163E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0D6E54B-96CC-4EBD-88EE-9654777422B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DDF-4AB8-A4EE-A98500CAFC9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784882C-3823-4D27-BEE5-98F37BE0D7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912F76-EC90-41E6-85DE-13119D0AAE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DDF-4AB8-A4EE-A98500CAF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'!$B$4:$B$13</c:f>
              <c:strCache>
                <c:ptCount val="10"/>
                <c:pt idx="0">
                  <c:v>311</c:v>
                </c:pt>
                <c:pt idx="1">
                  <c:v>312</c:v>
                </c:pt>
                <c:pt idx="2">
                  <c:v>367</c:v>
                </c:pt>
                <c:pt idx="3">
                  <c:v>372</c:v>
                </c:pt>
                <c:pt idx="4">
                  <c:v>373</c:v>
                </c:pt>
                <c:pt idx="5">
                  <c:v>422</c:v>
                </c:pt>
                <c:pt idx="6">
                  <c:v>374</c:v>
                </c:pt>
                <c:pt idx="7">
                  <c:v>380</c:v>
                </c:pt>
                <c:pt idx="8">
                  <c:v>392</c:v>
                </c:pt>
                <c:pt idx="9">
                  <c:v>405</c:v>
                </c:pt>
              </c:strCache>
            </c:strRef>
          </c:cat>
          <c:val>
            <c:numRef>
              <c:f>'PLANEACION '!$E$4:$E$13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'!$G$4:$G$13</c15:f>
                <c15:dlblRangeCache>
                  <c:ptCount val="10"/>
                  <c:pt idx="0">
                    <c:v> $ - </c:v>
                  </c:pt>
                  <c:pt idx="1">
                    <c:v> $ - </c:v>
                  </c:pt>
                  <c:pt idx="2">
                    <c:v> $ 100,0 </c:v>
                  </c:pt>
                  <c:pt idx="3">
                    <c:v> $ 70,0 </c:v>
                  </c:pt>
                  <c:pt idx="4">
                    <c:v> $ 320,0 </c:v>
                  </c:pt>
                  <c:pt idx="5">
                    <c:v> $ 100,0 </c:v>
                  </c:pt>
                  <c:pt idx="6">
                    <c:v> $ 6.582,0 </c:v>
                  </c:pt>
                  <c:pt idx="7">
                    <c:v> $ 683,8 </c:v>
                  </c:pt>
                  <c:pt idx="8">
                    <c:v> $ 2.466,0 </c:v>
                  </c:pt>
                  <c:pt idx="9">
                    <c:v> $ 49,2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DDDF-4AB8-A4EE-A98500CAF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3D4-4E77-A637-BBCA3728336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3D4-4E77-A637-BBCA3728336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3D4-4E77-A637-BBCA3728336D}"/>
                </c:ext>
              </c:extLst>
            </c:dLbl>
            <c:dLbl>
              <c:idx val="1"/>
              <c:layout>
                <c:manualLayout>
                  <c:x val="3.3090512422643929E-2"/>
                  <c:y val="5.0539401403217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100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000" baseline="0"/>
                  </a:p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000" b="1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3D4-4E77-A637-BBCA37283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'PLANEACION '!$I$17:$J$17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'PLANEACION '!$K$14:$L$14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0.19340678730875113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'PLANEACION '!$I$18:$J$18</c15:f>
                <c15:dlblRangeCache>
                  <c:ptCount val="2"/>
                  <c:pt idx="0">
                    <c:v> $ 10.371,0 </c:v>
                  </c:pt>
                  <c:pt idx="1">
                    <c:v> $ 2.005,8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3D4-4E77-A637-BBCA3728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D66-4969-B5F4-ABE54421997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D66-4969-B5F4-ABE54421997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D66-4969-B5F4-ABE54421997D}"/>
                </c:ext>
              </c:extLst>
            </c:dLbl>
            <c:dLbl>
              <c:idx val="1"/>
              <c:layout>
                <c:manualLayout>
                  <c:x val="3.9245936864360377E-2"/>
                  <c:y val="0.20079268452210103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D66-4969-B5F4-ABE544219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'PRENSA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0.28673661842515252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'!$I$11:$J$11</c15:f>
                <c15:dlblRangeCache>
                  <c:ptCount val="2"/>
                  <c:pt idx="0">
                    <c:v> $ 4.902,9 </c:v>
                  </c:pt>
                  <c:pt idx="1">
                    <c:v> $ 1.405,8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D66-4969-B5F4-ABE544219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15955148113924"/>
          <c:y val="0.15156596260907687"/>
          <c:w val="0.62067771773928815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'PRENSA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066BEB-EE38-4631-BE24-EC4389EFCA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5955CC-EC5E-445E-8FA5-85DF8BE6DC0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2C4-4840-AB23-701A3B37E8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0463E6D-818E-4564-A8CC-8B032464C26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523CB76-5447-4929-85F7-C64C9988444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2C4-4840-AB23-701A3B37E8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7227E0-5B18-4B87-96A6-9CDE7293362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C835A28-823A-44DD-BCC7-041A8FEA1E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2C4-4840-AB23-701A3B37E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'!$B$4:$B$6</c:f>
              <c:strCache>
                <c:ptCount val="3"/>
                <c:pt idx="0">
                  <c:v>414</c:v>
                </c:pt>
                <c:pt idx="1">
                  <c:v>412</c:v>
                </c:pt>
                <c:pt idx="2">
                  <c:v>413</c:v>
                </c:pt>
              </c:strCache>
            </c:strRef>
          </c:cat>
          <c:val>
            <c:numRef>
              <c:f>'PRENSA '!$F$4:$F$6</c:f>
              <c:numCache>
                <c:formatCode>0%</c:formatCode>
                <c:ptCount val="3"/>
                <c:pt idx="0">
                  <c:v>0.26315983872803889</c:v>
                </c:pt>
                <c:pt idx="1">
                  <c:v>0.26897324132830014</c:v>
                </c:pt>
                <c:pt idx="2">
                  <c:v>0.96928969126773934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'!$H$4:$H$8</c15:f>
                <c15:dlblRangeCache>
                  <c:ptCount val="5"/>
                  <c:pt idx="0">
                    <c:v> $ 829,6 </c:v>
                  </c:pt>
                  <c:pt idx="1">
                    <c:v> $ 430,3 </c:v>
                  </c:pt>
                  <c:pt idx="2">
                    <c:v> $ 145,9 </c:v>
                  </c:pt>
                  <c:pt idx="3">
                    <c:v> $ 1.405,8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2C4-4840-AB23-701A3B37E875}"/>
            </c:ext>
          </c:extLst>
        </c:ser>
        <c:ser>
          <c:idx val="1"/>
          <c:order val="1"/>
          <c:tx>
            <c:strRef>
              <c:f>'PRENSA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652A0E-BC0D-4FA7-B1F1-7AC80C6029E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95D686-2C75-4CBE-B231-FF0D43A8311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2C4-4840-AB23-701A3B37E8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252B82-F878-4440-B3B2-303C6AD2201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0F71810-1D68-4AD4-A9CF-7F3D82E062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2C4-4840-AB23-701A3B37E8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51054D-66B8-4EC6-A296-62FA1E592A5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A2F3B9-785D-4781-A990-95F8A61182F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2C4-4840-AB23-701A3B37E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'!$B$4:$B$6</c:f>
              <c:strCache>
                <c:ptCount val="3"/>
                <c:pt idx="0">
                  <c:v>414</c:v>
                </c:pt>
                <c:pt idx="1">
                  <c:v>412</c:v>
                </c:pt>
                <c:pt idx="2">
                  <c:v>413</c:v>
                </c:pt>
              </c:strCache>
            </c:strRef>
          </c:cat>
          <c:val>
            <c:numRef>
              <c:f>'PRENSA 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'!$G$4:$G$8</c15:f>
                <c15:dlblRangeCache>
                  <c:ptCount val="5"/>
                  <c:pt idx="0">
                    <c:v> $ 3.152,6 </c:v>
                  </c:pt>
                  <c:pt idx="1">
                    <c:v> $ 1.599,7 </c:v>
                  </c:pt>
                  <c:pt idx="2">
                    <c:v> $ 150,5 </c:v>
                  </c:pt>
                  <c:pt idx="3">
                    <c:v> $ 4.902,9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2C4-4840-AB23-701A3B37E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63783560747264"/>
          <c:y val="0.13240678818847751"/>
          <c:w val="0.6312015359947593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'PRENSA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8AE135-D38B-4990-BEBE-07B4DFF1ECD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F99AD69-FC2E-41EA-BED0-AA2E1282A0E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155-4C93-8127-1AB4B9EB0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C7AC8A-9384-4D64-95BA-0F88B61829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04B0EC7-5246-4CD3-9F5C-2E75CC96675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155-4C93-8127-1AB4B9EB0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80DFF1-7CB0-4451-9928-2E4B7E08E1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CAE4792-7ADF-4E45-AA57-1EDBB9D9CC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155-4C93-8127-1AB4B9EB0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'!$B$4:$B$6</c:f>
              <c:strCache>
                <c:ptCount val="3"/>
                <c:pt idx="0">
                  <c:v>414</c:v>
                </c:pt>
                <c:pt idx="1">
                  <c:v>412</c:v>
                </c:pt>
                <c:pt idx="2">
                  <c:v>413</c:v>
                </c:pt>
              </c:strCache>
            </c:strRef>
          </c:cat>
          <c:val>
            <c:numRef>
              <c:f>'PRENSA '!$F$4:$F$6</c:f>
              <c:numCache>
                <c:formatCode>0%</c:formatCode>
                <c:ptCount val="3"/>
                <c:pt idx="0">
                  <c:v>0.42958816725442139</c:v>
                </c:pt>
                <c:pt idx="1">
                  <c:v>0.4413915793108652</c:v>
                </c:pt>
                <c:pt idx="2">
                  <c:v>0.98552112973043748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'!$H$4:$H$8</c15:f>
                <c15:dlblRangeCache>
                  <c:ptCount val="5"/>
                  <c:pt idx="0">
                    <c:v> $ 1.865,6 </c:v>
                  </c:pt>
                  <c:pt idx="1">
                    <c:v> $ 943,0 </c:v>
                  </c:pt>
                  <c:pt idx="2">
                    <c:v> $ 314,7 </c:v>
                  </c:pt>
                  <c:pt idx="3">
                    <c:v> $ 3.123,2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155-4C93-8127-1AB4B9EB065C}"/>
            </c:ext>
          </c:extLst>
        </c:ser>
        <c:ser>
          <c:idx val="1"/>
          <c:order val="1"/>
          <c:tx>
            <c:strRef>
              <c:f>'PRENSA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9B0D4B-F5AA-4927-ADDA-2D96049122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B0168F-C153-4F11-8D24-2043006239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155-4C93-8127-1AB4B9EB0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CB9F2F-FC89-448D-9D07-CB63B11018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9EE3A91-F8B3-4505-826F-9B7CCF2E005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155-4C93-8127-1AB4B9EB0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0664F5-70CD-44AC-8892-BC2ECE53325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F52A1FB-7E7D-42B1-B325-95FB1AB652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155-4C93-8127-1AB4B9EB0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'!$B$4:$B$6</c:f>
              <c:strCache>
                <c:ptCount val="3"/>
                <c:pt idx="0">
                  <c:v>414</c:v>
                </c:pt>
                <c:pt idx="1">
                  <c:v>412</c:v>
                </c:pt>
                <c:pt idx="2">
                  <c:v>413</c:v>
                </c:pt>
              </c:strCache>
            </c:strRef>
          </c:cat>
          <c:val>
            <c:numRef>
              <c:f>'PRENSA 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'!$G$4:$G$8</c15:f>
                <c15:dlblRangeCache>
                  <c:ptCount val="5"/>
                  <c:pt idx="0">
                    <c:v> $ 4.342,7 </c:v>
                  </c:pt>
                  <c:pt idx="1">
                    <c:v> $ 2.136,4 </c:v>
                  </c:pt>
                  <c:pt idx="2">
                    <c:v> $ 319,3 </c:v>
                  </c:pt>
                  <c:pt idx="3">
                    <c:v> $ 6.798,4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155-4C93-8127-1AB4B9EB0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20"/>
      <c:depthPercent val="100"/>
      <c:rAngAx val="1"/>
    </c:view3D>
    <c:floor>
      <c:thickness val="0"/>
      <c:spPr>
        <a:solidFill>
          <a:srgbClr val="EAEAEA">
            <a:alpha val="63137"/>
          </a:srgb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33707203634633E-2"/>
          <c:y val="5.1342592592592606E-2"/>
          <c:w val="0.93834295704000292"/>
          <c:h val="0.790401356080489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'eficacia año x enti (2'!$F$48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06-40ED-AB04-562A26EBEC0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006-40ED-AB04-562A26EBEC03}"/>
              </c:ext>
            </c:extLst>
          </c:dPt>
          <c:dLbls>
            <c:dLbl>
              <c:idx val="0"/>
              <c:layout>
                <c:manualLayout>
                  <c:x val="1.681555717090829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6-40ED-AB04-562A26EBEC03}"/>
                </c:ext>
              </c:extLst>
            </c:dLbl>
            <c:dLbl>
              <c:idx val="1"/>
              <c:layout>
                <c:manualLayout>
                  <c:x val="3.1777505398536257E-2"/>
                  <c:y val="-7.407407407407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E59897-C900-44B5-9B15-DF14BEE3DFF7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>
                        <a:defRPr sz="1600" b="1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06-40ED-AB04-562A26EBEC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'eficacia año x enti (2'!$G$47:$H$47</c:f>
              <c:strCache>
                <c:ptCount val="2"/>
                <c:pt idx="0">
                  <c:v>PONDERADOR PROGRAMADO 2021</c:v>
                </c:pt>
                <c:pt idx="1">
                  <c:v>AVANCE 2021 PONDERADO</c:v>
                </c:pt>
              </c:strCache>
            </c:strRef>
          </c:cat>
          <c:val>
            <c:numRef>
              <c:f>'eficacia año x enti (2'!$G$48:$H$48</c:f>
              <c:numCache>
                <c:formatCode>_-* #,##0.0_-;\-* #,##0.0_-;_-* "-"_-;_-@_-</c:formatCode>
                <c:ptCount val="2"/>
                <c:pt idx="0">
                  <c:v>2.3072349999999999</c:v>
                </c:pt>
                <c:pt idx="1">
                  <c:v>0.21232865000000001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0ED-AB04-562A26EBE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0"/>
        <c:shape val="cylinder"/>
        <c:axId val="2015360511"/>
        <c:axId val="2015364671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'eficacia año x enti (2'!$F$49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  <a:sp3d/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00B050"/>
                    </a:solidFill>
                    <a:ln>
                      <a:noFill/>
                    </a:ln>
                    <a:effectLst/>
                    <a:sp3d/>
                  </c:spPr>
                  <c:extLst>
                    <c:ext xmlns:c16="http://schemas.microsoft.com/office/drawing/2014/chart" uri="{C3380CC4-5D6E-409C-BE32-E72D297353CC}">
                      <c16:uniqueId val="{00000006-C006-40ED-AB04-562A26EBEC03}"/>
                    </c:ext>
                  </c:extLst>
                </c:dPt>
                <c:dLbls>
                  <c:dLbl>
                    <c:idx val="1"/>
                    <c:layout>
                      <c:manualLayout>
                        <c:x val="3.0828521479998535E-2"/>
                        <c:y val="-5.5555555555555552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006-40ED-AB04-562A26EBEC0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'eficacia año x enti (2'!$G$47:$H$47</c15:sqref>
                        </c15:formulaRef>
                      </c:ext>
                    </c:extLst>
                    <c:strCache>
                      <c:ptCount val="2"/>
                      <c:pt idx="0">
                        <c:v>PONDERADOR PROGRAMADO 2021</c:v>
                      </c:pt>
                      <c:pt idx="1">
                        <c:v>AVANCE 2021 PONDERADO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'eficacia año x enti (2'!$G$49:$H$49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C006-40ED-AB04-562A26EBEC03}"/>
                  </c:ext>
                </c:extLst>
              </c15:ser>
            </c15:filteredBarSeries>
          </c:ext>
        </c:extLst>
      </c:bar3DChart>
      <c:catAx>
        <c:axId val="201536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364671"/>
        <c:crosses val="autoZero"/>
        <c:auto val="1"/>
        <c:lblAlgn val="ctr"/>
        <c:lblOffset val="100"/>
        <c:noMultiLvlLbl val="0"/>
      </c:catAx>
      <c:valAx>
        <c:axId val="2015364671"/>
        <c:scaling>
          <c:orientation val="minMax"/>
          <c:max val="3"/>
          <c:min val="0"/>
        </c:scaling>
        <c:delete val="0"/>
        <c:axPos val="l"/>
        <c:numFmt formatCode="_-* #,##0.0_-;\-* #,##0.0_-;_-* &quot;-&quot;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536051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A07-4AB6-A427-89B228510677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A07-4AB6-A427-89B228510677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07-4AB6-A427-89B228510677}"/>
                </c:ext>
              </c:extLst>
            </c:dLbl>
            <c:dLbl>
              <c:idx val="1"/>
              <c:layout>
                <c:manualLayout>
                  <c:x val="4.1464079342879413E-2"/>
                  <c:y val="0.25113062538149927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A07-4AB6-A427-89B228510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'PRENSA 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'PRENSA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0.45940619706696578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'PRENSA '!$I$11:$J$11</c15:f>
                <c15:dlblRangeCache>
                  <c:ptCount val="2"/>
                  <c:pt idx="0">
                    <c:v> $ 6.798,4 </c:v>
                  </c:pt>
                  <c:pt idx="1">
                    <c:v> $ 3.123,2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A07-4AB6-A427-89B228510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28895755343775"/>
          <c:y val="3.9836422885380404E-2"/>
          <c:w val="0.68028921453085489"/>
          <c:h val="0.94191864821927895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SALUD!$F$3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4AA12E-5F7B-45AF-B3CA-E86F5E94DE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0AFC93-2000-4459-B01C-87B19DBB9D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2E8-405C-ADC1-CEAF0C2A85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D0F96D-4484-48EB-8AE3-3317648E3B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B437B7-49D1-4E54-B89F-A2C34251C6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2E8-405C-ADC1-CEAF0C2A85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3EC7B8-9FB2-4CEE-9CE1-3E518A02A9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AB07F51-ABA8-4D99-BB38-83E33BD903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2E8-405C-ADC1-CEAF0C2A85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6560E08-1AD4-4DE7-99F3-76DD5E52E41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5D09EA-0554-46FE-B6C0-3859D756F02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2E8-405C-ADC1-CEAF0C2A85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FD8916-CE94-4E89-8122-16746881295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29BB995-EE08-43FB-B5E4-01CF2785A9F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2E8-405C-ADC1-CEAF0C2A85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36E0B7F-116E-40CD-838E-AB88CA715AA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843A7E8-388A-444E-AF4C-F13CED83394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2E8-405C-ADC1-CEAF0C2A85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39BFE5-158F-46C9-9A7D-16CB884A326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48DC095-B798-4BEE-8F65-9F36E653F3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2E8-405C-ADC1-CEAF0C2A85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5711F76-EB5D-4A62-AAAF-463BCC7B910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D16629C-C785-43CB-ADCA-D3CE4BA250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2E8-405C-ADC1-CEAF0C2A852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6AE5F1A-BD26-4405-B82D-4E50BB2C81A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8AED32C-8C5F-4BF9-8F0F-E54887DEDC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2E8-405C-ADC1-CEAF0C2A852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0E52B72-DD96-4CA2-A3C5-84268698666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067D255-9386-40FB-97D8-03BE1D01FD6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2E8-405C-ADC1-CEAF0C2A85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6E57C2C-B96D-4A63-BFD6-0146BAD2118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4448711-42F3-4BC1-BF55-631308B69F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2E8-405C-ADC1-CEAF0C2A852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5CED27C-7847-4827-84A1-AC50F5BC061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E19ACD-447C-4167-A012-5DDD3D900FC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2E8-405C-ADC1-CEAF0C2A852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935AF85-6E27-42A6-821A-F24A62D92E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FBC3CB-5FBB-47F8-AC6C-B11B22CAE8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2E8-405C-ADC1-CEAF0C2A852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E0924B5-7F97-4AF9-BB28-84BA8C3793F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6CD09D7-67EC-42BF-81BD-B40F4AA81D1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2E8-405C-ADC1-CEAF0C2A852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73EA065-7483-4704-9C7F-59F0C6D69D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70BEC6-EA0D-46E9-9394-4B4C3B93041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2E8-405C-ADC1-CEAF0C2A852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A5ED1DB-6596-4263-BDE6-AC7AB9BD0F3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0AA765-6046-4577-AB57-52D2463D3EF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2E8-405C-ADC1-CEAF0C2A852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D1AE72F5-CFB1-4933-8E10-E104575A2C2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8811895-520A-4F6B-A2CA-1AC39056D40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2E8-405C-ADC1-CEAF0C2A852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45A281F-686E-4B9A-813C-50AD6AE7F0D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1552A7-DD00-405C-A958-8749700D9D1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2E8-405C-ADC1-CEAF0C2A852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168F5D2-22BE-49AF-98FA-F2FAB5F35C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5DDE07C-A016-46F4-961C-C5E4AD8CEA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2E8-405C-ADC1-CEAF0C2A852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74A3C962-503D-49B7-9C86-EACC3E22BDA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4D14EF-6504-4684-8E94-B659FCE11D5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2E8-405C-ADC1-CEAF0C2A852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BCB3DB4C-88B4-4383-B823-25179395851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A01B93B-5F16-4BDD-8BD5-F7A44028DAF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2E8-405C-ADC1-CEAF0C2A852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DDE8A44-27C4-47B0-8F22-B0043A7EFD7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0F52DC-6AE4-46F7-8CDB-EAB75F9C66A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2E8-405C-ADC1-CEAF0C2A852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568EF40-01AA-4511-9D2C-22D1E8574E9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2DC917-BCA1-43BA-BA84-3694130C774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2E8-405C-ADC1-CEAF0C2A852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8791068-BE40-48C3-9F21-1BB0A79C714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B739F10-385E-416D-B1D0-8CF5CF8C9D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2E8-405C-ADC1-CEAF0C2A852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63CF493C-1C81-4495-9D39-37C2692450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C873A6E-5B32-4819-832B-71E63E455F2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2E8-405C-ADC1-CEAF0C2A852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CF2C778-3241-4A20-B676-C8D8EC3D4C1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1BD787B-4A0D-460B-8CA7-B4C1EBABF47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2E8-405C-ADC1-CEAF0C2A852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6F48BB2-E28E-49D0-A93E-9E9ADAB4766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8FEF359-90D6-422E-8384-1C0FC4E4C13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12E8-405C-ADC1-CEAF0C2A852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1E427AAE-86B5-4D6E-B031-1148567ED7B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BBA0209-0145-4601-A2FD-1727D922021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2E8-405C-ADC1-CEAF0C2A852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CD2D802-C362-4473-9022-3A18F8A99B8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AEA5AC-880E-443B-8E34-A2D19CEF2B0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2E8-405C-ADC1-CEAF0C2A852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838EAAD6-5DD1-4ED0-9E5D-569C72050B3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0E20A2A-DAB6-4806-8CDB-8BDB704BE28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12E8-405C-ADC1-CEAF0C2A852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83995D4B-A054-44DF-A7C6-4CB1B69832A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01FF0AD-7EC4-4BFB-BDE6-B1AC8649F9C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12E8-405C-ADC1-CEAF0C2A852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D4C6C402-8682-43D8-8BAF-B078E7EEC7F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0C544CA-3773-42B2-8AA6-81602B54B0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12E8-405C-ADC1-CEAF0C2A852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FB28D3F5-5653-428B-8EA4-15706F7120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383C674-A2E0-4117-9082-71BA2929E73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12E8-405C-ADC1-CEAF0C2A852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D0A9E05-04D6-4735-A824-B63F7CF5E4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9F04D0C-799E-432F-B34C-44C925BEABE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12E8-405C-ADC1-CEAF0C2A852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9E95F9D8-4CFD-43EA-855B-64100275E71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5B2F726-87D5-46AB-AEC9-B209EB6758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12E8-405C-ADC1-CEAF0C2A852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BD33B7D3-8601-4FBF-9A2E-65E194671A1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1CDD9CB-F125-400E-8588-D49B6210C2E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12E8-405C-ADC1-CEAF0C2A8523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A2133632-29E3-49DF-9ACE-B35B2A4834A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47ED7E-3756-49EA-9B3E-2BA4DE3F361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12E8-405C-ADC1-CEAF0C2A852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36668C48-2C1C-4FE0-9450-9ECF2C0ACAE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970A19D-80BC-4F28-952E-D81A7E7124D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12E8-405C-ADC1-CEAF0C2A852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C4D2840F-9C66-4E7A-8ED9-CB83AC5591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E7F836-79D8-4331-8D90-77A280EA01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12E8-405C-ADC1-CEAF0C2A852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07D49003-4B6B-4A00-963A-2063843EAF2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74E95D7-7F03-47CF-91A3-B71C4C12808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12E8-405C-ADC1-CEAF0C2A852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1ADF0D5C-977B-46BB-9AF9-264A7E9C8D7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D22CB1C-134A-4C2A-8F6D-186E50AC217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12E8-405C-ADC1-CEAF0C2A8523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C3036E5A-4F80-40F9-B0AB-8B844102187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C9C7F28-0C98-497F-AF4C-16E16E8304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12E8-405C-ADC1-CEAF0C2A8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SALUD!$B$4:$B$45</c:f>
              <c:strCache>
                <c:ptCount val="42"/>
                <c:pt idx="0">
                  <c:v>065</c:v>
                </c:pt>
                <c:pt idx="1">
                  <c:v>073</c:v>
                </c:pt>
                <c:pt idx="2">
                  <c:v>393</c:v>
                </c:pt>
                <c:pt idx="3">
                  <c:v>394</c:v>
                </c:pt>
                <c:pt idx="4">
                  <c:v>028</c:v>
                </c:pt>
                <c:pt idx="5">
                  <c:v>430</c:v>
                </c:pt>
                <c:pt idx="6">
                  <c:v>002</c:v>
                </c:pt>
                <c:pt idx="7">
                  <c:v>072</c:v>
                </c:pt>
                <c:pt idx="8">
                  <c:v>064</c:v>
                </c:pt>
                <c:pt idx="9">
                  <c:v>068</c:v>
                </c:pt>
                <c:pt idx="10">
                  <c:v>027</c:v>
                </c:pt>
                <c:pt idx="11">
                  <c:v>395</c:v>
                </c:pt>
                <c:pt idx="12">
                  <c:v>008</c:v>
                </c:pt>
                <c:pt idx="13">
                  <c:v>030</c:v>
                </c:pt>
                <c:pt idx="14">
                  <c:v>071</c:v>
                </c:pt>
                <c:pt idx="15">
                  <c:v>116</c:v>
                </c:pt>
                <c:pt idx="16">
                  <c:v>381</c:v>
                </c:pt>
                <c:pt idx="17">
                  <c:v>397</c:v>
                </c:pt>
                <c:pt idx="18">
                  <c:v>143</c:v>
                </c:pt>
                <c:pt idx="19">
                  <c:v>031</c:v>
                </c:pt>
                <c:pt idx="20">
                  <c:v>025</c:v>
                </c:pt>
                <c:pt idx="21">
                  <c:v>067</c:v>
                </c:pt>
                <c:pt idx="22">
                  <c:v>142</c:v>
                </c:pt>
                <c:pt idx="23">
                  <c:v>009</c:v>
                </c:pt>
                <c:pt idx="24">
                  <c:v>423</c:v>
                </c:pt>
                <c:pt idx="25">
                  <c:v>382</c:v>
                </c:pt>
                <c:pt idx="26">
                  <c:v>066</c:v>
                </c:pt>
                <c:pt idx="27">
                  <c:v>164</c:v>
                </c:pt>
                <c:pt idx="28">
                  <c:v>128</c:v>
                </c:pt>
                <c:pt idx="29">
                  <c:v>129</c:v>
                </c:pt>
                <c:pt idx="30">
                  <c:v>029</c:v>
                </c:pt>
                <c:pt idx="31">
                  <c:v>004</c:v>
                </c:pt>
                <c:pt idx="32">
                  <c:v>290</c:v>
                </c:pt>
                <c:pt idx="33">
                  <c:v>003</c:v>
                </c:pt>
                <c:pt idx="34">
                  <c:v>299</c:v>
                </c:pt>
                <c:pt idx="35">
                  <c:v>396</c:v>
                </c:pt>
                <c:pt idx="36">
                  <c:v>384</c:v>
                </c:pt>
                <c:pt idx="37">
                  <c:v>001</c:v>
                </c:pt>
                <c:pt idx="38">
                  <c:v>140</c:v>
                </c:pt>
                <c:pt idx="39">
                  <c:v>069</c:v>
                </c:pt>
                <c:pt idx="40">
                  <c:v>178</c:v>
                </c:pt>
                <c:pt idx="41">
                  <c:v>289</c:v>
                </c:pt>
              </c:strCache>
            </c:strRef>
          </c:cat>
          <c:val>
            <c:numRef>
              <c:f>SALUD!$F$4:$F$45</c:f>
              <c:numCache>
                <c:formatCode>0%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1.2013669638704911E-2</c:v>
                </c:pt>
                <c:pt idx="4">
                  <c:v>1.587875463199323E-2</c:v>
                </c:pt>
                <c:pt idx="5">
                  <c:v>2.452507830654339E-2</c:v>
                </c:pt>
                <c:pt idx="6">
                  <c:v>2.686565105062173E-2</c:v>
                </c:pt>
                <c:pt idx="7">
                  <c:v>5.9348354552505971E-2</c:v>
                </c:pt>
                <c:pt idx="8">
                  <c:v>7.1717128892471116E-2</c:v>
                </c:pt>
                <c:pt idx="9">
                  <c:v>8.1119872684256425E-2</c:v>
                </c:pt>
                <c:pt idx="10">
                  <c:v>0.11024626003537953</c:v>
                </c:pt>
                <c:pt idx="11">
                  <c:v>0.13614115938732638</c:v>
                </c:pt>
                <c:pt idx="12">
                  <c:v>0.13958727361647888</c:v>
                </c:pt>
                <c:pt idx="13">
                  <c:v>0.14549698190750851</c:v>
                </c:pt>
                <c:pt idx="14">
                  <c:v>0.15028557783546023</c:v>
                </c:pt>
                <c:pt idx="15">
                  <c:v>0.19055685279551499</c:v>
                </c:pt>
                <c:pt idx="16">
                  <c:v>0.22620882417804872</c:v>
                </c:pt>
                <c:pt idx="17">
                  <c:v>0.23061786032337375</c:v>
                </c:pt>
                <c:pt idx="18">
                  <c:v>0.24325648922019361</c:v>
                </c:pt>
                <c:pt idx="19">
                  <c:v>0.25781478315138434</c:v>
                </c:pt>
                <c:pt idx="20">
                  <c:v>0.31297068316802651</c:v>
                </c:pt>
                <c:pt idx="21">
                  <c:v>0.33061024005827006</c:v>
                </c:pt>
                <c:pt idx="22">
                  <c:v>0.34495231409821042</c:v>
                </c:pt>
                <c:pt idx="23">
                  <c:v>0.35149806352112895</c:v>
                </c:pt>
                <c:pt idx="24">
                  <c:v>0.39734400700382083</c:v>
                </c:pt>
                <c:pt idx="25">
                  <c:v>0.40472461999248605</c:v>
                </c:pt>
                <c:pt idx="26">
                  <c:v>0.40473203724343909</c:v>
                </c:pt>
                <c:pt idx="27">
                  <c:v>0.40996203199025399</c:v>
                </c:pt>
                <c:pt idx="28">
                  <c:v>0.41105621933626191</c:v>
                </c:pt>
                <c:pt idx="29">
                  <c:v>0.41868931527272452</c:v>
                </c:pt>
                <c:pt idx="30">
                  <c:v>0.48721600015699956</c:v>
                </c:pt>
                <c:pt idx="31">
                  <c:v>0.49386145572852497</c:v>
                </c:pt>
                <c:pt idx="32">
                  <c:v>0.52969696942789024</c:v>
                </c:pt>
                <c:pt idx="33">
                  <c:v>0.55165433243794293</c:v>
                </c:pt>
                <c:pt idx="34">
                  <c:v>0.70614819893097025</c:v>
                </c:pt>
                <c:pt idx="35">
                  <c:v>0.72685266791654612</c:v>
                </c:pt>
                <c:pt idx="36">
                  <c:v>0.74306840685320474</c:v>
                </c:pt>
                <c:pt idx="37">
                  <c:v>0.80847115958117632</c:v>
                </c:pt>
                <c:pt idx="38">
                  <c:v>0.81225506002053471</c:v>
                </c:pt>
                <c:pt idx="39">
                  <c:v>0.81877021901363101</c:v>
                </c:pt>
                <c:pt idx="40">
                  <c:v>0.85131434056366295</c:v>
                </c:pt>
                <c:pt idx="41">
                  <c:v>0.97071536776423772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SALUD!$H$4:$H$45</c15:f>
                <c15:dlblRangeCache>
                  <c:ptCount val="4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$ 764,0 </c:v>
                  </c:pt>
                  <c:pt idx="4">
                    <c:v> $ 374,9 </c:v>
                  </c:pt>
                  <c:pt idx="5">
                    <c:v> $ 254,9 </c:v>
                  </c:pt>
                  <c:pt idx="6">
                    <c:v> $ 1.543,9 </c:v>
                  </c:pt>
                  <c:pt idx="7">
                    <c:v> $ 54,6 </c:v>
                  </c:pt>
                  <c:pt idx="8">
                    <c:v> $ 51,0 </c:v>
                  </c:pt>
                  <c:pt idx="9">
                    <c:v> $ 65,1 </c:v>
                  </c:pt>
                  <c:pt idx="10">
                    <c:v> $ 163,3 </c:v>
                  </c:pt>
                  <c:pt idx="11">
                    <c:v> $ 1.618,1 </c:v>
                  </c:pt>
                  <c:pt idx="12">
                    <c:v> $ 910,3 </c:v>
                  </c:pt>
                  <c:pt idx="13">
                    <c:v> $ 29,1 </c:v>
                  </c:pt>
                  <c:pt idx="14">
                    <c:v> $ 1.026,8 </c:v>
                  </c:pt>
                  <c:pt idx="15">
                    <c:v> $ 205,0 </c:v>
                  </c:pt>
                  <c:pt idx="16">
                    <c:v> $ 1.568,0 </c:v>
                  </c:pt>
                  <c:pt idx="17">
                    <c:v> $ 35.236,7 </c:v>
                  </c:pt>
                  <c:pt idx="18">
                    <c:v> $ 102,0 </c:v>
                  </c:pt>
                  <c:pt idx="19">
                    <c:v> $ 1.582,1 </c:v>
                  </c:pt>
                  <c:pt idx="20">
                    <c:v> $ 206,9 </c:v>
                  </c:pt>
                  <c:pt idx="21">
                    <c:v> $ 54,6 </c:v>
                  </c:pt>
                  <c:pt idx="22">
                    <c:v> $ 150,6 </c:v>
                  </c:pt>
                  <c:pt idx="23">
                    <c:v> $ 105,6 </c:v>
                  </c:pt>
                  <c:pt idx="24">
                    <c:v> $ 147,3 </c:v>
                  </c:pt>
                  <c:pt idx="25">
                    <c:v> $ 490,4 </c:v>
                  </c:pt>
                  <c:pt idx="26">
                    <c:v> $ 46,9 </c:v>
                  </c:pt>
                  <c:pt idx="27">
                    <c:v> $ 260,0 </c:v>
                  </c:pt>
                  <c:pt idx="28">
                    <c:v> $ 280,3 </c:v>
                  </c:pt>
                  <c:pt idx="29">
                    <c:v> $ 54,6 </c:v>
                  </c:pt>
                  <c:pt idx="30">
                    <c:v> $ 641,1 </c:v>
                  </c:pt>
                  <c:pt idx="31">
                    <c:v> $ 1.642,1 </c:v>
                  </c:pt>
                  <c:pt idx="32">
                    <c:v> $ 138,4 </c:v>
                  </c:pt>
                  <c:pt idx="33">
                    <c:v> $ 190,0 </c:v>
                  </c:pt>
                  <c:pt idx="34">
                    <c:v> $ 352,7 </c:v>
                  </c:pt>
                  <c:pt idx="35">
                    <c:v> $ 418,6 </c:v>
                  </c:pt>
                  <c:pt idx="36">
                    <c:v> $ 162,5 </c:v>
                  </c:pt>
                  <c:pt idx="37">
                    <c:v> $ 240,3 </c:v>
                  </c:pt>
                  <c:pt idx="38">
                    <c:v> $ 353,2 </c:v>
                  </c:pt>
                  <c:pt idx="39">
                    <c:v> $ 160,2 </c:v>
                  </c:pt>
                  <c:pt idx="40">
                    <c:v> $ 222,2 </c:v>
                  </c:pt>
                  <c:pt idx="41">
                    <c:v> $ 1.182,3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12E8-405C-ADC1-CEAF0C2A8523}"/>
            </c:ext>
          </c:extLst>
        </c:ser>
        <c:ser>
          <c:idx val="1"/>
          <c:order val="1"/>
          <c:tx>
            <c:strRef>
              <c:f>SALUD!$E$3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ADD1C9-D377-4AA3-9E31-C5E5B83E5C8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54817D-023E-4149-BCDE-AB62BB4C033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12E8-405C-ADC1-CEAF0C2A85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8D27B4-0007-4869-847E-38B14425715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B5C09D0-F9A1-4680-98BB-B4CEF20191D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12E8-405C-ADC1-CEAF0C2A85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DF249-A544-4F04-AD0A-599D16F80C1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AAFD647-E1D0-443C-8112-0EBED2D5FC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12E8-405C-ADC1-CEAF0C2A85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5C3F20-1FD0-41D6-A71B-00B65FE470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6EA80F8-6CFE-4AF5-8372-AC7CE7D645B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12E8-405C-ADC1-CEAF0C2A85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50DF9FC-2399-4CE3-84DF-457755B074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3DDE947-7FF1-41B7-848D-82437E3CE7E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12E8-405C-ADC1-CEAF0C2A85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AFF0F23-A6CB-4D90-A31F-9DD3546CA04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0FEF2A6-9FA4-4592-987E-CEB6E5ED6A2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12E8-405C-ADC1-CEAF0C2A85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4F8956C-DF76-4119-968A-2A7008A9FF6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D992C8D-98D5-451F-99FF-D2E075DD995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12E8-405C-ADC1-CEAF0C2A85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DD71B34-6C2A-419C-8436-77AA584A5CA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E40CE5C-8959-4F41-8BCD-B9E91359D00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12E8-405C-ADC1-CEAF0C2A852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24FF8FC-8F3C-427B-9CD3-CF416358C27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BBCCD5B-09FA-4DC0-B558-24D40F9EE2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12E8-405C-ADC1-CEAF0C2A852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D38130A-BA5C-4024-B5D8-EFD74B86DA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FF55659-3D60-42DB-B1AA-FF5B6DC801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12E8-405C-ADC1-CEAF0C2A85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DC2CC02-8DB7-4A66-A4EC-294A5588DFF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37C13C5-241F-4401-8457-FAE76AFC0D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12E8-405C-ADC1-CEAF0C2A852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7A589B1-3032-4B0B-BB59-577905D44CA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CB1FC0A-D584-4556-B3ED-3E5989F9604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12E8-405C-ADC1-CEAF0C2A852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52E5AB6-AE2B-499C-AC20-5274FE9F309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69E68A-899D-491E-AAE5-2499F4F466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12E8-405C-ADC1-CEAF0C2A852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69F8796-E4C4-4AE5-B81D-19A8BA5D912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80CF944-2DEE-4947-B822-8A813DAE951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12E8-405C-ADC1-CEAF0C2A852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E4C43D1-DA2A-43BE-AD29-78DDC2F0FFD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2FA88CA-DF53-4CE7-B018-FE3CA47E30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12E8-405C-ADC1-CEAF0C2A8523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6EE19F4-C004-4D4B-A624-22DCF1D6393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38FA835-DF47-4E61-8496-290037CAA16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12E8-405C-ADC1-CEAF0C2A852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FB1DC65F-3FC0-4BDB-9370-F4F11A4FE4A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F5BAEF-ADCB-4BC5-817F-6209F936E0F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12E8-405C-ADC1-CEAF0C2A852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CC1B98A-01B9-430D-A17D-8FB681FD7EB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7CC8CE4-2834-427E-BFD3-E804AC49CB8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12E8-405C-ADC1-CEAF0C2A852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303377C1-64A5-4217-8D75-5ACA7037286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AFD06D5-B9F6-4572-84FB-6B7FB5DFC95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12E8-405C-ADC1-CEAF0C2A8523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F065F170-68F8-4016-90E5-F112DF88F9B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D291EBA-B0E1-476D-AD31-75D6E0C7CA2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12E8-405C-ADC1-CEAF0C2A852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7E9272B-4B5F-4EC5-9E36-C24E126E27C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1D9449F-8DDF-4467-80E1-5F7B2A6D402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12E8-405C-ADC1-CEAF0C2A8523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66B581C-617F-4F89-A301-DAAE8BAEF56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7085DC7-5B1E-492E-A9F6-E3622899EBE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12E8-405C-ADC1-CEAF0C2A8523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8C61170-14B5-4C66-AD8D-10B1F5663C3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52C9F1-9835-4999-A2C4-BBF02A2D91D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12E8-405C-ADC1-CEAF0C2A852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60E53F4-1AA9-4D2B-B22C-D2056088110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2C4AA4A-2D4F-4E1A-9875-0227E1ADE77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12E8-405C-ADC1-CEAF0C2A8523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F0036EA-06CE-4E62-8FB8-76B26F863B0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76AEA6A-6ADC-45DA-B546-0CAD1E4A4D0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12E8-405C-ADC1-CEAF0C2A8523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2872C710-C6B8-46CB-AF1E-46D784D388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F2B44C5-65D2-422C-8AE8-F79CCBFCE0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12E8-405C-ADC1-CEAF0C2A852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8AE53F0-1F9B-4242-B62A-0DE3763DE80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EED3297-152A-4C93-AD2C-21580A7E9D5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12E8-405C-ADC1-CEAF0C2A8523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552C717-ABBB-477F-81B1-14D333632BC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93F9489-2259-48F1-8BC4-2F22799B8D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12E8-405C-ADC1-CEAF0C2A8523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039C173-DB5C-488B-BDFA-E0C344A0EE5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3957B76-6242-4C17-B0D4-A5DBFD79C2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12E8-405C-ADC1-CEAF0C2A8523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83BBBBF5-14E0-4AE4-B053-76097730543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DC80CAA-BFAC-4331-BC9D-51F6630ADA9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12E8-405C-ADC1-CEAF0C2A8523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48710AD9-D865-48A1-B1B2-BCDAA286870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5BB292C-EE20-46BE-88FB-799C861AD63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12E8-405C-ADC1-CEAF0C2A8523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6A041396-686F-4184-9184-32940BB5AD3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7F0E92-39EC-4BE0-85F8-DD7C15B93A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12E8-405C-ADC1-CEAF0C2A8523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A8CF97A-9E3E-4CE3-9037-183A46BFAA8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815C0F-F08F-4FD6-B02F-60806AF2651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12E8-405C-ADC1-CEAF0C2A8523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B9676524-2F5F-413B-AB2E-255450BD4E6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F310E16-6EC5-455F-B79A-BC8C9018ADB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12E8-405C-ADC1-CEAF0C2A8523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0242B3-2353-47EA-A1DB-BBFC4EFD5B5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DF04B7F-77C7-466C-8531-F47E9B04F7E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12E8-405C-ADC1-CEAF0C2A8523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4A2A71A-B99D-4668-B616-9D8AB4C712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D741EDC-D08E-4457-AD20-F6BCFDC99FD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12E8-405C-ADC1-CEAF0C2A8523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ECA6AEC6-5F7A-41CE-8B8F-10CA4969CFA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3035AD6-1B8E-40C0-9402-6EC6B03AD08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12E8-405C-ADC1-CEAF0C2A8523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55C20E16-C997-47B5-88AC-7EFE32056C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279D486-44B5-4F49-8DE6-739434A1B36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12E8-405C-ADC1-CEAF0C2A8523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071BAA06-32BC-44AE-9C39-096A9B81667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1A90A1A-16B0-47B9-A609-A2F0B3D050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12E8-405C-ADC1-CEAF0C2A8523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E71AD649-5CC3-4F63-85C6-13998C18EB1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D1214C7-5B5D-4E05-B5B6-2686A107716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12E8-405C-ADC1-CEAF0C2A8523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E71336FC-4C83-47FC-8AEA-3F884D3EBD1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F36B377-67CF-4456-A8A5-C7524798D4C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12E8-405C-ADC1-CEAF0C2A8523}"/>
                </c:ext>
              </c:extLst>
            </c:dLbl>
            <c:dLbl>
              <c:idx val="41"/>
              <c:layout>
                <c:manualLayout>
                  <c:x val="0"/>
                  <c:y val="-7.61352979715583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D514A4-0E5D-475C-B2CC-CA94458160C6}" type="CELLRANGE">
                      <a:rPr lang="en-US" baseline="0"/>
                      <a:pPr>
                        <a:defRPr sz="600"/>
                      </a:pPr>
                      <a:t>[CELLRANGE]</a:t>
                    </a:fld>
                    <a:r>
                      <a:rPr lang="en-US" baseline="0"/>
                      <a:t>; </a:t>
                    </a:r>
                    <a:fld id="{841C0576-FA92-45CD-929A-EA6E5334F066}" type="VALUE">
                      <a:rPr lang="en-US" baseline="0"/>
                      <a:pPr>
                        <a:defRPr sz="600"/>
                      </a:pPr>
                      <a:t>[VALOR]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3698134906624"/>
                      <c:h val="3.186841891156986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54-12E8-405C-ADC1-CEAF0C2A8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SALUD!$B$4:$B$45</c:f>
              <c:strCache>
                <c:ptCount val="42"/>
                <c:pt idx="0">
                  <c:v>065</c:v>
                </c:pt>
                <c:pt idx="1">
                  <c:v>073</c:v>
                </c:pt>
                <c:pt idx="2">
                  <c:v>393</c:v>
                </c:pt>
                <c:pt idx="3">
                  <c:v>394</c:v>
                </c:pt>
                <c:pt idx="4">
                  <c:v>028</c:v>
                </c:pt>
                <c:pt idx="5">
                  <c:v>430</c:v>
                </c:pt>
                <c:pt idx="6">
                  <c:v>002</c:v>
                </c:pt>
                <c:pt idx="7">
                  <c:v>072</c:v>
                </c:pt>
                <c:pt idx="8">
                  <c:v>064</c:v>
                </c:pt>
                <c:pt idx="9">
                  <c:v>068</c:v>
                </c:pt>
                <c:pt idx="10">
                  <c:v>027</c:v>
                </c:pt>
                <c:pt idx="11">
                  <c:v>395</c:v>
                </c:pt>
                <c:pt idx="12">
                  <c:v>008</c:v>
                </c:pt>
                <c:pt idx="13">
                  <c:v>030</c:v>
                </c:pt>
                <c:pt idx="14">
                  <c:v>071</c:v>
                </c:pt>
                <c:pt idx="15">
                  <c:v>116</c:v>
                </c:pt>
                <c:pt idx="16">
                  <c:v>381</c:v>
                </c:pt>
                <c:pt idx="17">
                  <c:v>397</c:v>
                </c:pt>
                <c:pt idx="18">
                  <c:v>143</c:v>
                </c:pt>
                <c:pt idx="19">
                  <c:v>031</c:v>
                </c:pt>
                <c:pt idx="20">
                  <c:v>025</c:v>
                </c:pt>
                <c:pt idx="21">
                  <c:v>067</c:v>
                </c:pt>
                <c:pt idx="22">
                  <c:v>142</c:v>
                </c:pt>
                <c:pt idx="23">
                  <c:v>009</c:v>
                </c:pt>
                <c:pt idx="24">
                  <c:v>423</c:v>
                </c:pt>
                <c:pt idx="25">
                  <c:v>382</c:v>
                </c:pt>
                <c:pt idx="26">
                  <c:v>066</c:v>
                </c:pt>
                <c:pt idx="27">
                  <c:v>164</c:v>
                </c:pt>
                <c:pt idx="28">
                  <c:v>128</c:v>
                </c:pt>
                <c:pt idx="29">
                  <c:v>129</c:v>
                </c:pt>
                <c:pt idx="30">
                  <c:v>029</c:v>
                </c:pt>
                <c:pt idx="31">
                  <c:v>004</c:v>
                </c:pt>
                <c:pt idx="32">
                  <c:v>290</c:v>
                </c:pt>
                <c:pt idx="33">
                  <c:v>003</c:v>
                </c:pt>
                <c:pt idx="34">
                  <c:v>299</c:v>
                </c:pt>
                <c:pt idx="35">
                  <c:v>396</c:v>
                </c:pt>
                <c:pt idx="36">
                  <c:v>384</c:v>
                </c:pt>
                <c:pt idx="37">
                  <c:v>001</c:v>
                </c:pt>
                <c:pt idx="38">
                  <c:v>140</c:v>
                </c:pt>
                <c:pt idx="39">
                  <c:v>069</c:v>
                </c:pt>
                <c:pt idx="40">
                  <c:v>178</c:v>
                </c:pt>
                <c:pt idx="41">
                  <c:v>289</c:v>
                </c:pt>
              </c:strCache>
            </c:strRef>
          </c:cat>
          <c:val>
            <c:numRef>
              <c:f>SALUD!$E$4:$E$45</c:f>
              <c:numCache>
                <c:formatCode>0%</c:formatCode>
                <c:ptCount val="4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SALUD!$G$4:$G$45</c15:f>
                <c15:dlblRangeCache>
                  <c:ptCount val="42"/>
                  <c:pt idx="0">
                    <c:v> $ 365,2 </c:v>
                  </c:pt>
                  <c:pt idx="1">
                    <c:v> $ 555,4 </c:v>
                  </c:pt>
                  <c:pt idx="2">
                    <c:v> $ 2.600,0 </c:v>
                  </c:pt>
                  <c:pt idx="3">
                    <c:v> $ 63.594,2 </c:v>
                  </c:pt>
                  <c:pt idx="4">
                    <c:v> $ 23.610,7 </c:v>
                  </c:pt>
                  <c:pt idx="5">
                    <c:v> $ 10.393,4 </c:v>
                  </c:pt>
                  <c:pt idx="6">
                    <c:v> $ 57.466,5 </c:v>
                  </c:pt>
                  <c:pt idx="7">
                    <c:v> $ 920,5 </c:v>
                  </c:pt>
                  <c:pt idx="8">
                    <c:v> $ 711,0 </c:v>
                  </c:pt>
                  <c:pt idx="9">
                    <c:v> $ 803,0 </c:v>
                  </c:pt>
                  <c:pt idx="10">
                    <c:v> $ 1.481,4 </c:v>
                  </c:pt>
                  <c:pt idx="11">
                    <c:v> $ 11.885,4 </c:v>
                  </c:pt>
                  <c:pt idx="12">
                    <c:v> $ 6.521,5 </c:v>
                  </c:pt>
                  <c:pt idx="13">
                    <c:v> $ 200,2 </c:v>
                  </c:pt>
                  <c:pt idx="14">
                    <c:v> $ 6.832,5 </c:v>
                  </c:pt>
                  <c:pt idx="15">
                    <c:v> $ 1.075,7 </c:v>
                  </c:pt>
                  <c:pt idx="16">
                    <c:v> $ 6.931,5 </c:v>
                  </c:pt>
                  <c:pt idx="17">
                    <c:v> $ 152.792,6 </c:v>
                  </c:pt>
                  <c:pt idx="18">
                    <c:v> $ 419,2 </c:v>
                  </c:pt>
                  <c:pt idx="19">
                    <c:v> $ 6.136,5 </c:v>
                  </c:pt>
                  <c:pt idx="20">
                    <c:v> $ 661,0 </c:v>
                  </c:pt>
                  <c:pt idx="21">
                    <c:v> $ 165,2 </c:v>
                  </c:pt>
                  <c:pt idx="22">
                    <c:v> $ 436,5 </c:v>
                  </c:pt>
                  <c:pt idx="23">
                    <c:v> $ 300,5 </c:v>
                  </c:pt>
                  <c:pt idx="24">
                    <c:v> $ 370,8 </c:v>
                  </c:pt>
                  <c:pt idx="25">
                    <c:v> $ 1.211,8 </c:v>
                  </c:pt>
                  <c:pt idx="26">
                    <c:v> $ 116,0 </c:v>
                  </c:pt>
                  <c:pt idx="27">
                    <c:v> $ 634,2 </c:v>
                  </c:pt>
                  <c:pt idx="28">
                    <c:v> $ 681,8 </c:v>
                  </c:pt>
                  <c:pt idx="29">
                    <c:v> $ 130,5 </c:v>
                  </c:pt>
                  <c:pt idx="30">
                    <c:v> $ 1.315,8 </c:v>
                  </c:pt>
                  <c:pt idx="31">
                    <c:v> $ 3.325,1 </c:v>
                  </c:pt>
                  <c:pt idx="32">
                    <c:v> $ 261,3 </c:v>
                  </c:pt>
                  <c:pt idx="33">
                    <c:v> $ 344,4 </c:v>
                  </c:pt>
                  <c:pt idx="34">
                    <c:v> $ 499,5 </c:v>
                  </c:pt>
                  <c:pt idx="35">
                    <c:v> $ 575,9 </c:v>
                  </c:pt>
                  <c:pt idx="36">
                    <c:v> $ 218,7 </c:v>
                  </c:pt>
                  <c:pt idx="37">
                    <c:v> $ 297,2 </c:v>
                  </c:pt>
                  <c:pt idx="38">
                    <c:v> $ 434,9 </c:v>
                  </c:pt>
                  <c:pt idx="39">
                    <c:v> $ 195,7 </c:v>
                  </c:pt>
                  <c:pt idx="40">
                    <c:v> $ 261,0 </c:v>
                  </c:pt>
                  <c:pt idx="41">
                    <c:v> $ 1.218,0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5-12E8-405C-ADC1-CEAF0C2A8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BF4-4A6E-A3B6-FF792E35D7FD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BF4-4A6E-A3B6-FF792E35D7FD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F4-4A6E-A3B6-FF792E35D7FD}"/>
                </c:ext>
              </c:extLst>
            </c:dLbl>
            <c:dLbl>
              <c:idx val="1"/>
              <c:layout>
                <c:manualLayout>
                  <c:x val="2.6869949526434449E-2"/>
                  <c:y val="-0.123373890968640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9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F4-4A6E-A3B6-FF792E35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SALUD!$K$30:$L$30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0.14378758910116396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SALUD!$I$50:$J$50</c15:f>
                <c15:dlblRangeCache>
                  <c:ptCount val="2"/>
                  <c:pt idx="0">
                    <c:v> $ 368.952,0 </c:v>
                  </c:pt>
                  <c:pt idx="1">
                    <c:v> $ 53.050,7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BF4-4A6E-A3B6-FF792E35D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4.2078768659353609E-2"/>
          <c:w val="0.63696521267508455"/>
          <c:h val="0.877896992513241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SALUD!$F$3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B5E24E-7F6E-4AB1-9263-651C6E13A7C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4DD79F-1870-48AC-9F74-D95A6D9931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1D-4FFC-AD1B-2EE405951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9629E4-8A28-4B2A-B132-31CF2A76288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3C610D1-DBC0-4562-AA3F-ACF634CDE47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1D-4FFC-AD1B-2EE4059519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81A1B0-53E4-45B5-8674-1CBA3ECC22B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96F92E8-017E-482B-93E5-CA7667FEDDB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1D-4FFC-AD1B-2EE4059519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B6A85D-806E-48A5-8353-F1AE8CC9B76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C496519-E99E-4378-B897-7E72FCF8523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B1D-4FFC-AD1B-2EE4059519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6E01A2-F26A-4A2E-B72E-5A37F76E191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0D62240-FFA9-4DFB-8F26-B566AD7671D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B1D-4FFC-AD1B-2EE40595193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D7CE172-FB1F-4C57-AEAE-7D20E1C71D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8AAD82F-ABC1-44AD-958B-3064815D8C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B1D-4FFC-AD1B-2EE40595193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5B8BF17-A2D1-4E49-A3AF-1993F25530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1842D27-7939-4E2F-9DEC-3F58016C27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B1D-4FFC-AD1B-2EE40595193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57AF5ED-D1EB-498D-9027-3088CFD596A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913C552-064E-4D90-93EF-19F4E4BC78E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B1D-4FFC-AD1B-2EE40595193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6A80012-A7C0-403F-8272-9C6755C7A1F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650C903-826F-4730-83D2-7BC640D905F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B1D-4FFC-AD1B-2EE40595193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93EEA0A-1747-4EF0-9544-97005C1F842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0255F8B-DF8F-41DD-9CD3-D4C82F9AABA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B1D-4FFC-AD1B-2EE40595193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2D67845-EEF0-41DE-9641-6176DC80491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6E645A7-BF35-4E46-BF5E-1C8C528FA02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B1D-4FFC-AD1B-2EE40595193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57E40B6-A8FC-49D6-ABD0-80804BB93B6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ECFA24C-B6DE-4D44-9C55-8F0ED541CB2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6B1D-4FFC-AD1B-2EE40595193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EC73E2A-2672-4017-B5CC-82FF60C1DC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F4D7F1F-8C9C-4B7A-A9F0-A343C146550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B1D-4FFC-AD1B-2EE40595193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EAB90C4-C7C7-4973-9298-F26FC76592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42A6B68-454A-42D9-A0B4-5B6B1679810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B1D-4FFC-AD1B-2EE40595193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552F8D7-24D1-4B88-B754-F820FD15E5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465446-B0E7-45D3-B98A-EE8561D3ED4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B1D-4FFC-AD1B-2EE40595193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CBDA948-B394-4F6C-AFD4-071CED6958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C8CE36A-A819-4C55-82BD-A0729C052D9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B1D-4FFC-AD1B-2EE40595193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480437A-FB7C-41B4-88B4-78059ADEB89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3F8591F-0529-4D45-A0CC-AAC3AFCADAE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B1D-4FFC-AD1B-2EE40595193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6FC1B01-DE04-4AA6-BFF9-3177ED0565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FF24B17-579C-4F25-9BE0-6021A690A7C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B1D-4FFC-AD1B-2EE40595193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D0E5429-F8CE-4B3F-8677-BBEE1FFF47D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C424E6A-B991-455D-9EF3-0BF98B2F8DD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B1D-4FFC-AD1B-2EE40595193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8F572C1A-EEA2-4B32-9291-21240650A46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C2DA769-A3CD-4133-9323-3BEEEA9E225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B1D-4FFC-AD1B-2EE40595193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7951103B-C6D7-4A93-A274-19333A0F83F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DF3A28-1C73-4E5D-82C9-38498EC82D6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B1D-4FFC-AD1B-2EE40595193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111B323-EA50-4905-9111-AB1CB3A25C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B485F14-CF06-40AF-A5D9-964CB0B4287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B1D-4FFC-AD1B-2EE40595193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3DEA0DB-48EA-4D06-B3F8-20F0993F305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144D870-0895-499A-A99D-255D25F002E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B1D-4FFC-AD1B-2EE40595193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5630DEF-892D-4D46-910D-046F3596108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8AECBC-D91A-4987-A103-5839017B9F6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B1D-4FFC-AD1B-2EE40595193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0EBAD5DD-49A0-4011-830B-8C43E85F55E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BD8848-4F61-47A6-B8BB-4BD409EFAA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B1D-4FFC-AD1B-2EE40595193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BA3D7705-A651-4E7C-825A-8D1DE91DBB8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1DBB771-25E6-4016-82AF-1795A231D3E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6B1D-4FFC-AD1B-2EE40595193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921A0EC2-EFBD-40F2-A706-5C93805F32D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3FC639F-D305-4EFB-AA9A-AF50B0E98C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6B1D-4FFC-AD1B-2EE40595193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42A22040-86F7-4AC5-B5D7-66B44F17516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4BD56DA-4927-4A63-A7BB-E2CE2BA5084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B1D-4FFC-AD1B-2EE40595193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8C1DFDF3-B304-4B2A-9BEC-EC3DCF6B3F6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114CE4B-A7CD-48EC-A9A8-2DD3B2142B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B1D-4FFC-AD1B-2EE40595193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FDB8913-655F-4A94-BFEC-113A5A583E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97C5DD4-17CB-47A9-B784-BDE36C5C47E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B1D-4FFC-AD1B-2EE40595193D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5E3D22A2-512F-4685-8574-A2E1A61AE7F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8548D14-00BF-4771-B11D-E00F5921BD5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B1D-4FFC-AD1B-2EE40595193D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728E83C9-06A3-4513-BF71-199444A67DA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C2D30DA-5DA7-40BF-8501-63A1C9E8659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B1D-4FFC-AD1B-2EE40595193D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7AEF81AC-9BAA-4324-8FD7-231E42AE722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6B820B5-E0F6-4567-83DA-794C55EAC3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B1D-4FFC-AD1B-2EE40595193D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C877DAE-C03D-4E57-A6CD-25231C2C69C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4DB75AC-A82C-4CD1-8FED-8B7DC3F93AB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6B1D-4FFC-AD1B-2EE40595193D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FCFDF848-0C7C-48D8-A706-611FC564875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779A464-E5F4-481E-B9B6-F03FA9A558C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B1D-4FFC-AD1B-2EE40595193D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11019962-4AFC-4C32-8A40-816478B2310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B3ED80-6CF6-4EC9-88BA-D0E4F37AF9A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B1D-4FFC-AD1B-2EE40595193D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07A0A830-EA27-4C6E-AD20-25C9E2F9F15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F0574AF-4C12-4813-B258-9B49480F33F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B1D-4FFC-AD1B-2EE40595193D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F2EFDE0-88FD-48DF-8BDB-028625CD985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0FBA7A2-4E5F-4E1D-BE2B-393C750EF0C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6B1D-4FFC-AD1B-2EE40595193D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D82D93C8-7EC0-4138-95C5-B353A52A8D3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6BA15B3-8408-4315-A3C3-7889A0AF741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B1D-4FFC-AD1B-2EE40595193D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B52E8388-DC26-481C-8547-4BBA0AB95D0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2E23FE8-C3FF-4654-9AF5-1B64A0CD7A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B1D-4FFC-AD1B-2EE40595193D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75834E3F-9AAD-40BD-9471-FA2EFBC1474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52D1CFB-5E8D-4597-9216-F87642E60E0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6B1D-4FFC-AD1B-2EE40595193D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CDDD9CAB-4565-48A2-A09B-EDC8E90A4A4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2E46850-A45C-40C2-B4B8-66C4A0C010E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6B1D-4FFC-AD1B-2EE405951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SALUD!$B$4:$B$45</c:f>
              <c:strCache>
                <c:ptCount val="42"/>
                <c:pt idx="0">
                  <c:v>065</c:v>
                </c:pt>
                <c:pt idx="1">
                  <c:v>072</c:v>
                </c:pt>
                <c:pt idx="2">
                  <c:v>028</c:v>
                </c:pt>
                <c:pt idx="3">
                  <c:v>008</c:v>
                </c:pt>
                <c:pt idx="4">
                  <c:v>071</c:v>
                </c:pt>
                <c:pt idx="5">
                  <c:v>030</c:v>
                </c:pt>
                <c:pt idx="6">
                  <c:v>143</c:v>
                </c:pt>
                <c:pt idx="7">
                  <c:v>027</c:v>
                </c:pt>
                <c:pt idx="8">
                  <c:v>393</c:v>
                </c:pt>
                <c:pt idx="9">
                  <c:v>025</c:v>
                </c:pt>
                <c:pt idx="10">
                  <c:v>395</c:v>
                </c:pt>
                <c:pt idx="11">
                  <c:v>381</c:v>
                </c:pt>
                <c:pt idx="12">
                  <c:v>129</c:v>
                </c:pt>
                <c:pt idx="13">
                  <c:v>073</c:v>
                </c:pt>
                <c:pt idx="14">
                  <c:v>009</c:v>
                </c:pt>
                <c:pt idx="15">
                  <c:v>068</c:v>
                </c:pt>
                <c:pt idx="16">
                  <c:v>002</c:v>
                </c:pt>
                <c:pt idx="17">
                  <c:v>128</c:v>
                </c:pt>
                <c:pt idx="18">
                  <c:v>067</c:v>
                </c:pt>
                <c:pt idx="19">
                  <c:v>423</c:v>
                </c:pt>
                <c:pt idx="20">
                  <c:v>382</c:v>
                </c:pt>
                <c:pt idx="21">
                  <c:v>004</c:v>
                </c:pt>
                <c:pt idx="22">
                  <c:v>031</c:v>
                </c:pt>
                <c:pt idx="23">
                  <c:v>397</c:v>
                </c:pt>
                <c:pt idx="24">
                  <c:v>394</c:v>
                </c:pt>
                <c:pt idx="25">
                  <c:v>430</c:v>
                </c:pt>
                <c:pt idx="26">
                  <c:v>142</c:v>
                </c:pt>
                <c:pt idx="27">
                  <c:v>064</c:v>
                </c:pt>
                <c:pt idx="28">
                  <c:v>290</c:v>
                </c:pt>
                <c:pt idx="29">
                  <c:v>116</c:v>
                </c:pt>
                <c:pt idx="30">
                  <c:v>029</c:v>
                </c:pt>
                <c:pt idx="31">
                  <c:v>299</c:v>
                </c:pt>
                <c:pt idx="32">
                  <c:v>164</c:v>
                </c:pt>
                <c:pt idx="33">
                  <c:v>003</c:v>
                </c:pt>
                <c:pt idx="34">
                  <c:v>396</c:v>
                </c:pt>
                <c:pt idx="35">
                  <c:v>066</c:v>
                </c:pt>
                <c:pt idx="36">
                  <c:v>384</c:v>
                </c:pt>
                <c:pt idx="37">
                  <c:v>069</c:v>
                </c:pt>
                <c:pt idx="38">
                  <c:v>001</c:v>
                </c:pt>
                <c:pt idx="39">
                  <c:v>178</c:v>
                </c:pt>
                <c:pt idx="40">
                  <c:v>140</c:v>
                </c:pt>
                <c:pt idx="41">
                  <c:v>289</c:v>
                </c:pt>
              </c:strCache>
            </c:strRef>
          </c:cat>
          <c:val>
            <c:numRef>
              <c:f>SALUD!$F$4:$F$45</c:f>
              <c:numCache>
                <c:formatCode>0%</c:formatCode>
                <c:ptCount val="42"/>
                <c:pt idx="0">
                  <c:v>4.4172888803846087E-2</c:v>
                </c:pt>
                <c:pt idx="1">
                  <c:v>0.10850735048659793</c:v>
                </c:pt>
                <c:pt idx="2">
                  <c:v>0.11811226646026715</c:v>
                </c:pt>
                <c:pt idx="3">
                  <c:v>0.15790052432320892</c:v>
                </c:pt>
                <c:pt idx="4">
                  <c:v>0.17181828237994348</c:v>
                </c:pt>
                <c:pt idx="5">
                  <c:v>0.20933436125286775</c:v>
                </c:pt>
                <c:pt idx="6">
                  <c:v>0.24109304080401203</c:v>
                </c:pt>
                <c:pt idx="7">
                  <c:v>0.24422387528964293</c:v>
                </c:pt>
                <c:pt idx="8">
                  <c:v>0.29640961646998459</c:v>
                </c:pt>
                <c:pt idx="9">
                  <c:v>0.30550528399160748</c:v>
                </c:pt>
                <c:pt idx="10">
                  <c:v>0.31586087176810401</c:v>
                </c:pt>
                <c:pt idx="11">
                  <c:v>0.32471441401569523</c:v>
                </c:pt>
                <c:pt idx="12">
                  <c:v>0.3482503323983791</c:v>
                </c:pt>
                <c:pt idx="13">
                  <c:v>0.35938250834657604</c:v>
                </c:pt>
                <c:pt idx="14">
                  <c:v>0.36359457559791292</c:v>
                </c:pt>
                <c:pt idx="15">
                  <c:v>0.3773184233449639</c:v>
                </c:pt>
                <c:pt idx="16">
                  <c:v>0.38918022100797789</c:v>
                </c:pt>
                <c:pt idx="17">
                  <c:v>0.40368835334903108</c:v>
                </c:pt>
                <c:pt idx="18">
                  <c:v>0.41284702124337086</c:v>
                </c:pt>
                <c:pt idx="19">
                  <c:v>0.41379526791787818</c:v>
                </c:pt>
                <c:pt idx="20">
                  <c:v>0.43297101143747696</c:v>
                </c:pt>
                <c:pt idx="21">
                  <c:v>0.43716820038198134</c:v>
                </c:pt>
                <c:pt idx="22">
                  <c:v>0.45198600977295961</c:v>
                </c:pt>
                <c:pt idx="23">
                  <c:v>0.45254321737873388</c:v>
                </c:pt>
                <c:pt idx="24">
                  <c:v>0.49263069769725049</c:v>
                </c:pt>
                <c:pt idx="25">
                  <c:v>0.49970777667861194</c:v>
                </c:pt>
                <c:pt idx="26">
                  <c:v>0.50775047346851998</c:v>
                </c:pt>
                <c:pt idx="27">
                  <c:v>0.51018844751306081</c:v>
                </c:pt>
                <c:pt idx="28">
                  <c:v>0.53337088367591412</c:v>
                </c:pt>
                <c:pt idx="29">
                  <c:v>0.5477102208032042</c:v>
                </c:pt>
                <c:pt idx="30">
                  <c:v>0.5598599194130901</c:v>
                </c:pt>
                <c:pt idx="31">
                  <c:v>0.56477223785275543</c:v>
                </c:pt>
                <c:pt idx="32">
                  <c:v>0.64411057779702663</c:v>
                </c:pt>
                <c:pt idx="33">
                  <c:v>0.66026200871825258</c:v>
                </c:pt>
                <c:pt idx="34">
                  <c:v>0.67321563577246091</c:v>
                </c:pt>
                <c:pt idx="35">
                  <c:v>0.7331216628428161</c:v>
                </c:pt>
                <c:pt idx="36">
                  <c:v>0.74982301974178645</c:v>
                </c:pt>
                <c:pt idx="37">
                  <c:v>0.81887079713958755</c:v>
                </c:pt>
                <c:pt idx="38">
                  <c:v>0.86072144782913418</c:v>
                </c:pt>
                <c:pt idx="39">
                  <c:v>0.86683703445739346</c:v>
                </c:pt>
                <c:pt idx="40">
                  <c:v>0.86740548316739619</c:v>
                </c:pt>
                <c:pt idx="41">
                  <c:v>0.92113919525879095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SALUD!$H$4:$H$45</c15:f>
                <c15:dlblRangeCache>
                  <c:ptCount val="42"/>
                  <c:pt idx="0">
                    <c:v> $ 17,1 </c:v>
                  </c:pt>
                  <c:pt idx="1">
                    <c:v> $ 113,4 </c:v>
                  </c:pt>
                  <c:pt idx="2">
                    <c:v> $ 3.218,6 </c:v>
                  </c:pt>
                  <c:pt idx="3">
                    <c:v> $ 1.067,6 </c:v>
                  </c:pt>
                  <c:pt idx="4">
                    <c:v> $ 1.207,1 </c:v>
                  </c:pt>
                  <c:pt idx="5">
                    <c:v> $ 46,3 </c:v>
                  </c:pt>
                  <c:pt idx="6">
                    <c:v> $ 112,5 </c:v>
                  </c:pt>
                  <c:pt idx="7">
                    <c:v> $ 455,7 </c:v>
                  </c:pt>
                  <c:pt idx="8">
                    <c:v> $ 1.155,4 </c:v>
                  </c:pt>
                  <c:pt idx="9">
                    <c:v> $ 230,1 </c:v>
                  </c:pt>
                  <c:pt idx="10">
                    <c:v> $ 5.467,7 </c:v>
                  </c:pt>
                  <c:pt idx="11">
                    <c:v> $ 3.031,7 </c:v>
                  </c:pt>
                  <c:pt idx="12">
                    <c:v> $ 54,6 </c:v>
                  </c:pt>
                  <c:pt idx="13">
                    <c:v> $ 311,6 </c:v>
                  </c:pt>
                  <c:pt idx="14">
                    <c:v> $ 130,3 </c:v>
                  </c:pt>
                  <c:pt idx="15">
                    <c:v> $ 467,9 </c:v>
                  </c:pt>
                  <c:pt idx="16">
                    <c:v> $ 46.009,9 </c:v>
                  </c:pt>
                  <c:pt idx="17">
                    <c:v> $ 310,2 </c:v>
                  </c:pt>
                  <c:pt idx="18">
                    <c:v> $ 79,4 </c:v>
                  </c:pt>
                  <c:pt idx="19">
                    <c:v> $ 161,1 </c:v>
                  </c:pt>
                  <c:pt idx="20">
                    <c:v> $ 693,9 </c:v>
                  </c:pt>
                  <c:pt idx="21">
                    <c:v> $ 1.763,8 </c:v>
                  </c:pt>
                  <c:pt idx="22">
                    <c:v> $ 4.437,7 </c:v>
                  </c:pt>
                  <c:pt idx="23">
                    <c:v> $ 127.699,4 </c:v>
                  </c:pt>
                  <c:pt idx="24">
                    <c:v> $ 76.380,5 </c:v>
                  </c:pt>
                  <c:pt idx="25">
                    <c:v> $ 10.144,2 </c:v>
                  </c:pt>
                  <c:pt idx="26">
                    <c:v> $ 301,0 </c:v>
                  </c:pt>
                  <c:pt idx="27">
                    <c:v> $ 688,7 </c:v>
                  </c:pt>
                  <c:pt idx="28">
                    <c:v> $ 158,8 </c:v>
                  </c:pt>
                  <c:pt idx="29">
                    <c:v> $ 1.139,7 </c:v>
                  </c:pt>
                  <c:pt idx="30">
                    <c:v> $ 858,4 </c:v>
                  </c:pt>
                  <c:pt idx="31">
                    <c:v> $ 372,6 </c:v>
                  </c:pt>
                  <c:pt idx="32">
                    <c:v> $ 708,8 </c:v>
                  </c:pt>
                  <c:pt idx="33">
                    <c:v> $ 300,1 </c:v>
                  </c:pt>
                  <c:pt idx="34">
                    <c:v> $ 467,9 </c:v>
                  </c:pt>
                  <c:pt idx="35">
                    <c:v> $ 263,7 </c:v>
                  </c:pt>
                  <c:pt idx="36">
                    <c:v> $ 189,9 </c:v>
                  </c:pt>
                  <c:pt idx="37">
                    <c:v> $ 167,6 </c:v>
                  </c:pt>
                  <c:pt idx="38">
                    <c:v> $ 451,3 </c:v>
                  </c:pt>
                  <c:pt idx="39">
                    <c:v> $ 256,1 </c:v>
                  </c:pt>
                  <c:pt idx="40">
                    <c:v> $ 615,8 </c:v>
                  </c:pt>
                  <c:pt idx="41">
                    <c:v> $ 1.286,2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A-6B1D-4FFC-AD1B-2EE40595193D}"/>
            </c:ext>
          </c:extLst>
        </c:ser>
        <c:ser>
          <c:idx val="1"/>
          <c:order val="1"/>
          <c:tx>
            <c:strRef>
              <c:f>SALUD!$E$3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1E0FDE-156D-4FB5-8187-335CB5A3CFC9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6B1D-4FFC-AD1B-2EE405951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940EC1-2269-47D0-84E1-AFA8870F9F9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6B1D-4FFC-AD1B-2EE4059519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959A3B-E1E5-4F65-A779-7CD57B15B7F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6B1D-4FFC-AD1B-2EE4059519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2741F2-32E3-4563-8C33-C30DB0EF785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6B1D-4FFC-AD1B-2EE4059519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40BB97C-3D99-4F49-934A-D6D4CA538BA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6B1D-4FFC-AD1B-2EE40595193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568989-23C5-4ACE-B1B7-A6A4BE3AAE2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6B1D-4FFC-AD1B-2EE40595193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4F66059-2474-4AFB-AC36-8AE523213C8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6B1D-4FFC-AD1B-2EE40595193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32F5709-EEBB-4115-AB7C-0C92275F733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6B1D-4FFC-AD1B-2EE40595193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0B59870-A3F3-4EE4-A930-F3B9EBF82DB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6B1D-4FFC-AD1B-2EE40595193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6C314BB-BC01-4213-94E9-C74A103F5DF4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B1D-4FFC-AD1B-2EE40595193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7ABBF6B-CBE2-4C1F-AD28-F1908886784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B1D-4FFC-AD1B-2EE40595193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793F83B-181D-4606-B5F0-43BC0AF6636D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B1D-4FFC-AD1B-2EE40595193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E4BF388-6F18-4DBE-9B29-F1473535AC3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B1D-4FFC-AD1B-2EE40595193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17F2745-5E72-445B-B2E5-DAD058F7FA0B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B1D-4FFC-AD1B-2EE40595193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0FEA151-FD63-4A23-A5C6-1175E4011BC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B1D-4FFC-AD1B-2EE40595193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8CDE4E36-80B7-4C58-9DD3-836A1A5F47E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B1D-4FFC-AD1B-2EE40595193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22E6ECC-C2DA-40FB-BCB8-11C59D4955B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B1D-4FFC-AD1B-2EE40595193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58723C2F-357F-4C1B-9C77-C314FF2F22A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B1D-4FFC-AD1B-2EE40595193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0424CC1-F76B-483A-A342-5875418912D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B1D-4FFC-AD1B-2EE40595193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B73CE65-AF6D-40F6-97BB-EC42B388151A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6B1D-4FFC-AD1B-2EE40595193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8A62FD8-AF43-4552-9A2F-CCE946E0812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F-6B1D-4FFC-AD1B-2EE40595193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8337054-8E86-4F05-A81B-921CE5798CC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0-6B1D-4FFC-AD1B-2EE40595193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D46CE3E-E181-403C-8875-2C472D57ACF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6B1D-4FFC-AD1B-2EE40595193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919FA5B5-8B70-4119-80F1-1D9E659A661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6B1D-4FFC-AD1B-2EE40595193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9414EC3-AB4C-477D-AB2B-1425624A763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3-6B1D-4FFC-AD1B-2EE40595193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7870BF07-5375-467E-8651-22914813C860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4-6B1D-4FFC-AD1B-2EE40595193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2CE4816-0DB8-42CC-9E49-B33C80560123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6B1D-4FFC-AD1B-2EE40595193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8E8B8121-61C2-4B02-872B-24F1DE967DE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6-6B1D-4FFC-AD1B-2EE40595193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493394E-10E1-4A53-8E7D-842E6206B79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6B1D-4FFC-AD1B-2EE40595193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3DDE2D52-638D-4774-B9FA-CEBA8075898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6B1D-4FFC-AD1B-2EE40595193D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835EEACA-4154-4748-9F03-B9799DBCAC4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6B1D-4FFC-AD1B-2EE40595193D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E07AADDB-E71D-4398-B807-7033288CD57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6B1D-4FFC-AD1B-2EE40595193D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A4FF9ED6-1430-4332-A9E6-97CFCE068DE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B-6B1D-4FFC-AD1B-2EE40595193D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F1313793-A4FE-4AC9-89CD-604D415A2AB2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6B1D-4FFC-AD1B-2EE40595193D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B5B26BB8-31D3-4EE4-A380-0C4257B81D0E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6B1D-4FFC-AD1B-2EE40595193D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713D66D9-804E-4D8A-9871-0382CFB62765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6B1D-4FFC-AD1B-2EE40595193D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5DBEC381-EBD1-44CA-9BD2-E46A35D1420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6B1D-4FFC-AD1B-2EE40595193D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2CCB5869-72E7-41B7-9191-357768DB77D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6B1D-4FFC-AD1B-2EE40595193D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AF242430-D535-4917-85A2-5E03ED796BD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1-6B1D-4FFC-AD1B-2EE40595193D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F70F524D-F9BE-41C1-92EA-0EB770BFF96F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2-6B1D-4FFC-AD1B-2EE40595193D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7F17AD21-0D30-4663-9069-A623E6EBB047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6B1D-4FFC-AD1B-2EE40595193D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A490FEB9-2C33-4496-835F-86D09AAB099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6B1D-4FFC-AD1B-2EE405951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SALUD!$B$4:$B$45</c:f>
              <c:strCache>
                <c:ptCount val="42"/>
                <c:pt idx="0">
                  <c:v>065</c:v>
                </c:pt>
                <c:pt idx="1">
                  <c:v>072</c:v>
                </c:pt>
                <c:pt idx="2">
                  <c:v>028</c:v>
                </c:pt>
                <c:pt idx="3">
                  <c:v>008</c:v>
                </c:pt>
                <c:pt idx="4">
                  <c:v>071</c:v>
                </c:pt>
                <c:pt idx="5">
                  <c:v>030</c:v>
                </c:pt>
                <c:pt idx="6">
                  <c:v>143</c:v>
                </c:pt>
                <c:pt idx="7">
                  <c:v>027</c:v>
                </c:pt>
                <c:pt idx="8">
                  <c:v>393</c:v>
                </c:pt>
                <c:pt idx="9">
                  <c:v>025</c:v>
                </c:pt>
                <c:pt idx="10">
                  <c:v>395</c:v>
                </c:pt>
                <c:pt idx="11">
                  <c:v>381</c:v>
                </c:pt>
                <c:pt idx="12">
                  <c:v>129</c:v>
                </c:pt>
                <c:pt idx="13">
                  <c:v>073</c:v>
                </c:pt>
                <c:pt idx="14">
                  <c:v>009</c:v>
                </c:pt>
                <c:pt idx="15">
                  <c:v>068</c:v>
                </c:pt>
                <c:pt idx="16">
                  <c:v>002</c:v>
                </c:pt>
                <c:pt idx="17">
                  <c:v>128</c:v>
                </c:pt>
                <c:pt idx="18">
                  <c:v>067</c:v>
                </c:pt>
                <c:pt idx="19">
                  <c:v>423</c:v>
                </c:pt>
                <c:pt idx="20">
                  <c:v>382</c:v>
                </c:pt>
                <c:pt idx="21">
                  <c:v>004</c:v>
                </c:pt>
                <c:pt idx="22">
                  <c:v>031</c:v>
                </c:pt>
                <c:pt idx="23">
                  <c:v>397</c:v>
                </c:pt>
                <c:pt idx="24">
                  <c:v>394</c:v>
                </c:pt>
                <c:pt idx="25">
                  <c:v>430</c:v>
                </c:pt>
                <c:pt idx="26">
                  <c:v>142</c:v>
                </c:pt>
                <c:pt idx="27">
                  <c:v>064</c:v>
                </c:pt>
                <c:pt idx="28">
                  <c:v>290</c:v>
                </c:pt>
                <c:pt idx="29">
                  <c:v>116</c:v>
                </c:pt>
                <c:pt idx="30">
                  <c:v>029</c:v>
                </c:pt>
                <c:pt idx="31">
                  <c:v>299</c:v>
                </c:pt>
                <c:pt idx="32">
                  <c:v>164</c:v>
                </c:pt>
                <c:pt idx="33">
                  <c:v>003</c:v>
                </c:pt>
                <c:pt idx="34">
                  <c:v>396</c:v>
                </c:pt>
                <c:pt idx="35">
                  <c:v>066</c:v>
                </c:pt>
                <c:pt idx="36">
                  <c:v>384</c:v>
                </c:pt>
                <c:pt idx="37">
                  <c:v>069</c:v>
                </c:pt>
                <c:pt idx="38">
                  <c:v>001</c:v>
                </c:pt>
                <c:pt idx="39">
                  <c:v>178</c:v>
                </c:pt>
                <c:pt idx="40">
                  <c:v>140</c:v>
                </c:pt>
                <c:pt idx="41">
                  <c:v>289</c:v>
                </c:pt>
              </c:strCache>
            </c:strRef>
          </c:cat>
          <c:val>
            <c:numRef>
              <c:f>SALUD!$E$4:$E$45</c:f>
              <c:numCache>
                <c:formatCode>0%</c:formatCode>
                <c:ptCount val="4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SALUD!$G$4:$G$45</c15:f>
                <c15:dlblRangeCache>
                  <c:ptCount val="42"/>
                  <c:pt idx="0">
                    <c:v> $ 386,4 </c:v>
                  </c:pt>
                  <c:pt idx="1">
                    <c:v> $ 1.045,0 </c:v>
                  </c:pt>
                  <c:pt idx="2">
                    <c:v> $ 27.250,7 </c:v>
                  </c:pt>
                  <c:pt idx="3">
                    <c:v> $ 6.761,5 </c:v>
                  </c:pt>
                  <c:pt idx="4">
                    <c:v> $ 7.025,5 </c:v>
                  </c:pt>
                  <c:pt idx="5">
                    <c:v> $ 221,3 </c:v>
                  </c:pt>
                  <c:pt idx="6">
                    <c:v> $ 466,8 </c:v>
                  </c:pt>
                  <c:pt idx="7">
                    <c:v> $ 1.866,0 </c:v>
                  </c:pt>
                  <c:pt idx="8">
                    <c:v> $ 3.898,0 </c:v>
                  </c:pt>
                  <c:pt idx="9">
                    <c:v> $ 753,1 </c:v>
                  </c:pt>
                  <c:pt idx="10">
                    <c:v> $ 17.310,3 </c:v>
                  </c:pt>
                  <c:pt idx="11">
                    <c:v> $ 9.336,5 </c:v>
                  </c:pt>
                  <c:pt idx="12">
                    <c:v> $ 156,9 </c:v>
                  </c:pt>
                  <c:pt idx="13">
                    <c:v> $ 866,9 </c:v>
                  </c:pt>
                  <c:pt idx="14">
                    <c:v> $ 358,4 </c:v>
                  </c:pt>
                  <c:pt idx="15">
                    <c:v> $ 1.240,0 </c:v>
                  </c:pt>
                  <c:pt idx="16">
                    <c:v> $ 118.222,7 </c:v>
                  </c:pt>
                  <c:pt idx="17">
                    <c:v> $ 768,3 </c:v>
                  </c:pt>
                  <c:pt idx="18">
                    <c:v> $ 192,2 </c:v>
                  </c:pt>
                  <c:pt idx="19">
                    <c:v> $ 389,2 </c:v>
                  </c:pt>
                  <c:pt idx="20">
                    <c:v> $ 1.602,7 </c:v>
                  </c:pt>
                  <c:pt idx="21">
                    <c:v> $ 4.034,7 </c:v>
                  </c:pt>
                  <c:pt idx="22">
                    <c:v> $ 9.818,3 </c:v>
                  </c:pt>
                  <c:pt idx="23">
                    <c:v> $ 282.181,6 </c:v>
                  </c:pt>
                  <c:pt idx="24">
                    <c:v> $ 155.046,2 </c:v>
                  </c:pt>
                  <c:pt idx="25">
                    <c:v> $ 20.300,3 </c:v>
                  </c:pt>
                  <c:pt idx="26">
                    <c:v> $ 592,9 </c:v>
                  </c:pt>
                  <c:pt idx="27">
                    <c:v> $ 1.350,0 </c:v>
                  </c:pt>
                  <c:pt idx="28">
                    <c:v> $ 297,7 </c:v>
                  </c:pt>
                  <c:pt idx="29">
                    <c:v> $ 2.080,8 </c:v>
                  </c:pt>
                  <c:pt idx="30">
                    <c:v> $ 1.533,3 </c:v>
                  </c:pt>
                  <c:pt idx="31">
                    <c:v> $ 659,7 </c:v>
                  </c:pt>
                  <c:pt idx="32">
                    <c:v> $ 1.100,5 </c:v>
                  </c:pt>
                  <c:pt idx="33">
                    <c:v> $ 454,5 </c:v>
                  </c:pt>
                  <c:pt idx="34">
                    <c:v> $ 695,1 </c:v>
                  </c:pt>
                  <c:pt idx="35">
                    <c:v> $ 359,7 </c:v>
                  </c:pt>
                  <c:pt idx="36">
                    <c:v> $ 253,2 </c:v>
                  </c:pt>
                  <c:pt idx="37">
                    <c:v> $ 204,7 </c:v>
                  </c:pt>
                  <c:pt idx="38">
                    <c:v> $ 524,4 </c:v>
                  </c:pt>
                  <c:pt idx="39">
                    <c:v> $ 295,5 </c:v>
                  </c:pt>
                  <c:pt idx="40">
                    <c:v> $ 710,0 </c:v>
                  </c:pt>
                  <c:pt idx="41">
                    <c:v> $ 1.396,3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55-6B1D-4FFC-AD1B-2EE405951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136-4B05-94A8-0F251224ADA7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136-4B05-94A8-0F251224ADA7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36-4B05-94A8-0F251224ADA7}"/>
                </c:ext>
              </c:extLst>
            </c:dLbl>
            <c:dLbl>
              <c:idx val="1"/>
              <c:layout>
                <c:manualLayout>
                  <c:x val="3.0595601397044966E-2"/>
                  <c:y val="0.1817705168995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136-4B05-94A8-0F251224A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SALUD!$K$29:$L$29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SALUD!$K$30:$L$30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0.42834982402424077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SALUD!$I$50:$J$50</c15:f>
                <c15:dlblRangeCache>
                  <c:ptCount val="2"/>
                  <c:pt idx="0">
                    <c:v> $ 684.007,7 </c:v>
                  </c:pt>
                  <c:pt idx="1">
                    <c:v> $ 292.994,6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136-4B05-94A8-0F251224A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8B8-4C67-9197-ADEA377C2676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8B8-4C67-9197-ADEA377C2676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8B8-4C67-9197-ADEA377C2676}"/>
                </c:ext>
              </c:extLst>
            </c:dLbl>
            <c:dLbl>
              <c:idx val="1"/>
              <c:layout>
                <c:manualLayout>
                  <c:x val="-3.2567550745858927E-3"/>
                  <c:y val="-0.151011377770602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US" sz="9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1EDD829E-365F-40B0-A1A4-BA7F3A0E7454}" type="VALUE">
                      <a:rPr lang="en-US" sz="14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8B8-4C67-9197-ADEA377C2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TIC!$I$23:$J$23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TIC!$K$20:$L$20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0.16549644308988259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TIC!$I$24:$J$24</c15:f>
                <c15:dlblRangeCache>
                  <c:ptCount val="2"/>
                  <c:pt idx="0">
                    <c:v> $ 15.315,1 </c:v>
                  </c:pt>
                  <c:pt idx="1">
                    <c:v> $ 2.534,6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8B8-4C67-9197-ADEA377C2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23381871491002"/>
          <c:y val="0.12034043334696405"/>
          <c:w val="0.5612150521520393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TIC!$F$3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3EC3906-4519-417F-9542-009642242A5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66F0C2C-CBC1-469C-9434-39722E1E550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729-4570-A7E0-4D747F1463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EC68165-D71A-483F-BF03-D9BE1BA339A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6EB74FD-84A8-4444-9056-FF801F08AF1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729-4570-A7E0-4D747F1463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9877C2D-874D-4A6C-B39B-B2C2843C94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241669D-4511-425F-BA19-6AD87A08B3A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729-4570-A7E0-4D747F14631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A9CB5B2-9DC2-4732-81B5-176462B439A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9EF2935-B53C-427F-A325-5B171670A73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729-4570-A7E0-4D747F14631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74E15D5-77CC-4E47-9EE7-500A2C0B9DD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809D0FF-FF76-4D72-ABF6-6E2329B0F5F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729-4570-A7E0-4D747F14631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B62F36D-7BEA-4838-B564-C808BE81116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FAE1FBB-BC5D-4DEC-935E-2E0DFC3A72D0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729-4570-A7E0-4D747F14631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AB96D57-70A0-41D4-8E73-9645AE00E67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5DCA7E3-4BA6-4742-9CE2-2548D42889D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729-4570-A7E0-4D747F14631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36DD0D5-895F-47B3-84C4-7EAF7FC3EC8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5F2FACB-340E-4B31-BC77-6EAC53904CD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729-4570-A7E0-4D747F14631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11EA2CD-D941-4CEA-9894-D215649BAB4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B8E2691-234C-462C-9047-BDA68354524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729-4570-A7E0-4D747F14631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546191B9-8F70-4B72-ABC2-DF7D502ACC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2F15AC15-692C-42FD-A983-A16A23D5DA4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729-4570-A7E0-4D747F14631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3AF37588-085F-4E48-B36C-3D1F75E228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2C5B8E8-E5AC-4802-9D3D-19D2C365059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729-4570-A7E0-4D747F14631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3E301AA9-188A-43D1-B4B6-28438878ED1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14697FB-0FED-4CC9-88D4-E67C5D59B85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729-4570-A7E0-4D747F14631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5914D6C2-B6F1-44C5-B5DB-F43820286D3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73D79BC-895A-4F5D-BC26-07C110A7B29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729-4570-A7E0-4D747F14631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4C0868B-7211-4A4E-9A37-ECA87AD824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D4CD19A-84C8-4EF5-AB9E-11DEBE84088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729-4570-A7E0-4D747F14631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64ED4E6D-DA64-42D1-99F8-118BD1BA561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FC81BAE-89FF-4A03-A353-72A725BBC1F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729-4570-A7E0-4D747F14631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EE57D148-F499-444B-B10F-A6F2C0B99B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E24D152-09AD-4B05-AD54-7AB5FFEA8F1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729-4570-A7E0-4D747F146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TIC!$B$4:$B$19</c:f>
              <c:strCache>
                <c:ptCount val="16"/>
                <c:pt idx="0">
                  <c:v>211</c:v>
                </c:pt>
                <c:pt idx="1">
                  <c:v>216</c:v>
                </c:pt>
                <c:pt idx="2">
                  <c:v>329</c:v>
                </c:pt>
                <c:pt idx="3">
                  <c:v>432</c:v>
                </c:pt>
                <c:pt idx="4">
                  <c:v>434</c:v>
                </c:pt>
                <c:pt idx="5">
                  <c:v>435</c:v>
                </c:pt>
                <c:pt idx="6">
                  <c:v>436</c:v>
                </c:pt>
                <c:pt idx="7">
                  <c:v>439</c:v>
                </c:pt>
                <c:pt idx="8">
                  <c:v>212</c:v>
                </c:pt>
                <c:pt idx="9">
                  <c:v>437</c:v>
                </c:pt>
                <c:pt idx="10">
                  <c:v>213</c:v>
                </c:pt>
                <c:pt idx="11">
                  <c:v>431</c:v>
                </c:pt>
                <c:pt idx="12">
                  <c:v>433</c:v>
                </c:pt>
                <c:pt idx="13">
                  <c:v>214</c:v>
                </c:pt>
                <c:pt idx="14">
                  <c:v>215</c:v>
                </c:pt>
                <c:pt idx="15">
                  <c:v>438</c:v>
                </c:pt>
              </c:strCache>
            </c:strRef>
          </c:cat>
          <c:val>
            <c:numRef>
              <c:f>TIC!$F$4:$F$19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6.8022230672046477E-2</c:v>
                </c:pt>
                <c:pt idx="9">
                  <c:v>9.4723193798449609E-2</c:v>
                </c:pt>
                <c:pt idx="10">
                  <c:v>0.11724999999999999</c:v>
                </c:pt>
                <c:pt idx="11">
                  <c:v>0.18256818181818182</c:v>
                </c:pt>
                <c:pt idx="12">
                  <c:v>0.32265479741935482</c:v>
                </c:pt>
                <c:pt idx="13">
                  <c:v>0.35168630588235295</c:v>
                </c:pt>
                <c:pt idx="14">
                  <c:v>0.40253448421052629</c:v>
                </c:pt>
                <c:pt idx="15">
                  <c:v>0.45627669341022142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TIC!$H$4:$H$19</c15:f>
                <c15:dlblRangeCache>
                  <c:ptCount val="16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$ 521,2 </c:v>
                  </c:pt>
                  <c:pt idx="9">
                    <c:v> $ 122,2 </c:v>
                  </c:pt>
                  <c:pt idx="10">
                    <c:v> $ 7,0 </c:v>
                  </c:pt>
                  <c:pt idx="11">
                    <c:v> $ 80,3 </c:v>
                  </c:pt>
                  <c:pt idx="12">
                    <c:v> $ 500,1 </c:v>
                  </c:pt>
                  <c:pt idx="13">
                    <c:v> $ 29,9 </c:v>
                  </c:pt>
                  <c:pt idx="14">
                    <c:v> $ 38,2 </c:v>
                  </c:pt>
                  <c:pt idx="15">
                    <c:v> $ 1.235,6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F729-4570-A7E0-4D747F14631F}"/>
            </c:ext>
          </c:extLst>
        </c:ser>
        <c:ser>
          <c:idx val="1"/>
          <c:order val="1"/>
          <c:tx>
            <c:strRef>
              <c:f>TIC!$E$3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A43B982-4747-46AB-905F-03E54AA8B25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BAAF4042-7C08-415B-B81B-F84D561A292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729-4570-A7E0-4D747F1463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CA0CBA5-5CE2-4B32-88D2-6618E5CCB47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46AB8AE-B1AB-4761-9F00-0B285C5CE99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729-4570-A7E0-4D747F1463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1359257-BFA1-4B4C-9C57-9775672932F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35658AA-0D3B-4350-BF5F-86B5DB294C85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729-4570-A7E0-4D747F14631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9D5B1A4-E62D-43BE-88E9-D451E9BE36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D5E0E9E3-4A5B-4F1D-8791-1E38582D4D0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729-4570-A7E0-4D747F14631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9CF7EA4-AD96-45BB-AA20-E8D4489625B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3908A1F-0B46-4F26-94E4-A09C5A7E2FF1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729-4570-A7E0-4D747F14631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DAA89EA-E7C9-45F0-AD77-61F9EEBF4E4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1A633578-133F-42E0-851F-32586718033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729-4570-A7E0-4D747F14631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7DC997B-2FE3-473D-B2DC-6986303B3EF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1BAC75F-38E6-4D43-BFF1-A0B9C179DF2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729-4570-A7E0-4D747F14631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FC64798-5892-4A0E-8304-440073A665A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AAF8CBF5-891B-41C6-8285-B1AF72F99D6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729-4570-A7E0-4D747F14631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E33BC1F1-9454-4A3A-AFE4-CC8EFF95B7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EA8DB8D5-8B44-43A0-9FCA-BABBC0BF00C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729-4570-A7E0-4D747F14631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7B292816-D64B-4867-BD47-230AD35CD1F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41BB556B-A28F-447B-8BC8-F18D93F15C97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729-4570-A7E0-4D747F14631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0E7A9AE7-AC1F-4597-A3FB-46691E8CF62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F180CF5A-9200-4103-AC4D-C92401AB4C0B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729-4570-A7E0-4D747F14631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FEC966AB-C80C-4D64-B6C1-D49FAFBF745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CCEDC4CD-D7E1-4762-8C0C-A6B547B2C41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729-4570-A7E0-4D747F14631F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F0C0B7CA-1A4E-4B5A-A2AC-59054828C33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7EE57CE2-EC1E-4168-A0A7-0980F251BFE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729-4570-A7E0-4D747F14631F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5AA9C2E0-A781-4C06-B1E4-9FF01CE4D18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8506B905-7BBC-4327-9195-234CFC835644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729-4570-A7E0-4D747F14631F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4A69A33-A738-4969-B6D2-18622C01357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81F9252-AC20-47AE-8A10-FFF356B9C50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729-4570-A7E0-4D747F14631F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5498B965-0C33-461C-8ED9-97C86173A93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9D549D88-0583-496A-99C1-26DE2C896C2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729-4570-A7E0-4D747F146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TIC!$B$4:$B$19</c:f>
              <c:strCache>
                <c:ptCount val="16"/>
                <c:pt idx="0">
                  <c:v>211</c:v>
                </c:pt>
                <c:pt idx="1">
                  <c:v>216</c:v>
                </c:pt>
                <c:pt idx="2">
                  <c:v>329</c:v>
                </c:pt>
                <c:pt idx="3">
                  <c:v>432</c:v>
                </c:pt>
                <c:pt idx="4">
                  <c:v>434</c:v>
                </c:pt>
                <c:pt idx="5">
                  <c:v>435</c:v>
                </c:pt>
                <c:pt idx="6">
                  <c:v>436</c:v>
                </c:pt>
                <c:pt idx="7">
                  <c:v>439</c:v>
                </c:pt>
                <c:pt idx="8">
                  <c:v>212</c:v>
                </c:pt>
                <c:pt idx="9">
                  <c:v>437</c:v>
                </c:pt>
                <c:pt idx="10">
                  <c:v>213</c:v>
                </c:pt>
                <c:pt idx="11">
                  <c:v>431</c:v>
                </c:pt>
                <c:pt idx="12">
                  <c:v>433</c:v>
                </c:pt>
                <c:pt idx="13">
                  <c:v>214</c:v>
                </c:pt>
                <c:pt idx="14">
                  <c:v>215</c:v>
                </c:pt>
                <c:pt idx="15">
                  <c:v>438</c:v>
                </c:pt>
              </c:strCache>
            </c:strRef>
          </c:cat>
          <c:val>
            <c:numRef>
              <c:f>TIC!$E$4:$E$19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TIC!$G$4:$G$19</c15:f>
                <c15:dlblRangeCache>
                  <c:ptCount val="16"/>
                  <c:pt idx="0">
                    <c:v> $ 40,0 </c:v>
                  </c:pt>
                  <c:pt idx="1">
                    <c:v> $ 30,0 </c:v>
                  </c:pt>
                  <c:pt idx="2">
                    <c:v> $ 64,0 </c:v>
                  </c:pt>
                  <c:pt idx="3">
                    <c:v> $ 130,0 </c:v>
                  </c:pt>
                  <c:pt idx="4">
                    <c:v> $ 80,0 </c:v>
                  </c:pt>
                  <c:pt idx="5">
                    <c:v> $ 1.000,0 </c:v>
                  </c:pt>
                  <c:pt idx="6">
                    <c:v> $ 31,0 </c:v>
                  </c:pt>
                  <c:pt idx="7">
                    <c:v> $ 50,0 </c:v>
                  </c:pt>
                  <c:pt idx="8">
                    <c:v> $ 7.662,1 </c:v>
                  </c:pt>
                  <c:pt idx="9">
                    <c:v> $ 1.290,0 </c:v>
                  </c:pt>
                  <c:pt idx="10">
                    <c:v> $ 60,0 </c:v>
                  </c:pt>
                  <c:pt idx="11">
                    <c:v> $ 440,0 </c:v>
                  </c:pt>
                  <c:pt idx="12">
                    <c:v> $ 1.550,0 </c:v>
                  </c:pt>
                  <c:pt idx="13">
                    <c:v> $ 85,0 </c:v>
                  </c:pt>
                  <c:pt idx="14">
                    <c:v> $ 95,0 </c:v>
                  </c:pt>
                  <c:pt idx="15">
                    <c:v> $ 2.708,0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F729-4570-A7E0-4D747F146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3.6120520149741979E-2"/>
          <c:w val="0.65266932287247348"/>
          <c:h val="0.88385530064891216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TIC!$F$3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012FAE-8C57-41AD-B7FE-406D25C6E8A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612C13-5511-4878-95C3-A0583F0696D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57B-4471-B55A-5AC102EC88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ADDFC8-0869-47BC-BF86-E9ACE9198DC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F8D5CF1-A493-4425-B284-AFBCCF99310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57B-4471-B55A-5AC102EC88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175B1D-2B78-45F1-82B3-0DEF6D459C4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7C4C18E-C3B6-48F7-84DA-A4914F1B7FA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57B-4471-B55A-5AC102EC88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8935CED-F049-4682-A839-9411B87B3A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3FD2874-217A-4ACE-BB14-D96A19C88A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57B-4471-B55A-5AC102EC88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BD07B0B-EEE0-466A-84C7-FFB8ECE3C6B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787E0F7-653B-4AB2-84EA-BA30FEA939F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57B-4471-B55A-5AC102EC88B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F79848C-D3E9-4BE6-BD7F-0EFD4A54C4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FE96D1F-E379-4983-AF2D-70FC5D7A94B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57B-4471-B55A-5AC102EC88B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2B853E5-445C-4595-8D6E-A673E5BA13F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B89CEA5-CF97-40EE-804A-4925308578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57B-4471-B55A-5AC102EC88B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610373-DEFB-4D7F-98C4-7381DEB991C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3347662-8C5F-4A32-96F0-D0B5097FB44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57B-4471-B55A-5AC102EC88B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BFF5415-6FCA-4416-8477-9F480EFB884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E4316E4-208B-4C22-9491-6C1AB59B4F0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57B-4471-B55A-5AC102EC88B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CC46F5B-E1A7-4F4D-975A-17303427D7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3996062-44E7-4225-AC0E-FE154B6350D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57B-4471-B55A-5AC102EC88B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C490DD6-D694-4B5C-AE19-73A8E14AE2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5AFBD0A-8640-4EC6-ADBE-DB1E316DD4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57B-4471-B55A-5AC102EC88B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0BC154D-2C08-4193-838E-29A8501587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29C9BFC-124D-4F12-AA7E-5274E0274C9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57B-4471-B55A-5AC102EC88B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5A783A8-4255-4639-9954-D1955DE2446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EEEF383-7385-4C87-9E5C-41C921FF01C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57B-4471-B55A-5AC102EC88B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E26B637-4AE3-4E71-9F24-9DE2A0A689D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35FF375-05D2-4C5F-A1E3-BED4BB9D34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57B-4471-B55A-5AC102EC88B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E8A669A-4C86-45A1-A039-FF79557E662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8E0F56-4F65-4D5B-933E-0F293AECC7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57B-4471-B55A-5AC102EC88B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94546B3-08F0-44AA-9939-EEE9A461A19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EDB50AA-3CFA-4EA1-A172-FBC187873FD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57B-4471-B55A-5AC102EC8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TIC!$B$4:$B$19</c:f>
              <c:strCache>
                <c:ptCount val="16"/>
                <c:pt idx="0">
                  <c:v>211</c:v>
                </c:pt>
                <c:pt idx="1">
                  <c:v>329</c:v>
                </c:pt>
                <c:pt idx="2">
                  <c:v>434</c:v>
                </c:pt>
                <c:pt idx="3">
                  <c:v>439</c:v>
                </c:pt>
                <c:pt idx="4">
                  <c:v>432</c:v>
                </c:pt>
                <c:pt idx="5">
                  <c:v>216</c:v>
                </c:pt>
                <c:pt idx="6">
                  <c:v>212</c:v>
                </c:pt>
                <c:pt idx="7">
                  <c:v>215</c:v>
                </c:pt>
                <c:pt idx="8">
                  <c:v>437</c:v>
                </c:pt>
                <c:pt idx="9">
                  <c:v>214</c:v>
                </c:pt>
                <c:pt idx="10">
                  <c:v>435</c:v>
                </c:pt>
                <c:pt idx="11">
                  <c:v>433</c:v>
                </c:pt>
                <c:pt idx="12">
                  <c:v>431</c:v>
                </c:pt>
                <c:pt idx="13">
                  <c:v>438</c:v>
                </c:pt>
                <c:pt idx="14">
                  <c:v>436</c:v>
                </c:pt>
                <c:pt idx="15">
                  <c:v>213</c:v>
                </c:pt>
              </c:strCache>
            </c:strRef>
          </c:cat>
          <c:val>
            <c:numRef>
              <c:f>TIC!$F$4:$F$19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0.16872112444919382</c:v>
                </c:pt>
                <c:pt idx="5">
                  <c:v>0.31711947826086956</c:v>
                </c:pt>
                <c:pt idx="6">
                  <c:v>0.4019012543955211</c:v>
                </c:pt>
                <c:pt idx="7">
                  <c:v>0.40253448421052629</c:v>
                </c:pt>
                <c:pt idx="8">
                  <c:v>0.40483641963872163</c:v>
                </c:pt>
                <c:pt idx="9">
                  <c:v>0.4289198800391778</c:v>
                </c:pt>
                <c:pt idx="10">
                  <c:v>0.43942694998313003</c:v>
                </c:pt>
                <c:pt idx="11">
                  <c:v>0.44027093797709926</c:v>
                </c:pt>
                <c:pt idx="12">
                  <c:v>0.48796678576512453</c:v>
                </c:pt>
                <c:pt idx="13">
                  <c:v>0.52453404410954541</c:v>
                </c:pt>
                <c:pt idx="14">
                  <c:v>0.69680889861710793</c:v>
                </c:pt>
                <c:pt idx="15">
                  <c:v>0.74778571428571428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TIC!$H$4:$H$19</c15:f>
                <c15:dlblRangeCache>
                  <c:ptCount val="16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$ 26,4 </c:v>
                  </c:pt>
                  <c:pt idx="5">
                    <c:v> $ 72,9 </c:v>
                  </c:pt>
                  <c:pt idx="6">
                    <c:v> $ 4.843,6 </c:v>
                  </c:pt>
                  <c:pt idx="7">
                    <c:v> $ 38,2 </c:v>
                  </c:pt>
                  <c:pt idx="8">
                    <c:v> $ 874,0 </c:v>
                  </c:pt>
                  <c:pt idx="9">
                    <c:v> $ 41,4 </c:v>
                  </c:pt>
                  <c:pt idx="10">
                    <c:v> $ 832,2 </c:v>
                  </c:pt>
                  <c:pt idx="11">
                    <c:v> $ 922,8 </c:v>
                  </c:pt>
                  <c:pt idx="12">
                    <c:v> $ 342,8 </c:v>
                  </c:pt>
                  <c:pt idx="13">
                    <c:v> $ 1.740,0 </c:v>
                  </c:pt>
                  <c:pt idx="14">
                    <c:v> $ 159,0 </c:v>
                  </c:pt>
                  <c:pt idx="15">
                    <c:v> $ 157,0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957B-4471-B55A-5AC102EC88B1}"/>
            </c:ext>
          </c:extLst>
        </c:ser>
        <c:ser>
          <c:idx val="1"/>
          <c:order val="1"/>
          <c:tx>
            <c:strRef>
              <c:f>TIC!$E$3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07274E-34B1-487E-A926-B69A314B0BC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176B98A-4BE3-48B3-B02F-F327DF39908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57B-4471-B55A-5AC102EC88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C309C1-BADC-4090-8E70-F6A47C7B382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4C66F2D-BCC5-4F5F-9CD6-BA183BE78C2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57B-4471-B55A-5AC102EC88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085B00-2B60-4E95-AB92-ED93F96DE2D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E8B8B61-683F-4CB9-8FA8-DCACEA9062A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57B-4471-B55A-5AC102EC88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4121A4-CA76-4D40-BDBE-95C3C0AC901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A9AE031-18DE-4D9D-AF08-DBD3DA55A1A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57B-4471-B55A-5AC102EC88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7DFC0D-EB62-433B-AC64-D4EDB3FE4FC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C7C5107-D223-4A84-95FA-6E92BBE7638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57B-4471-B55A-5AC102EC88B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DFF8D60-8282-40EC-973B-7DE7577F811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B144B8A-7F79-45A5-BC3A-B8D06B62FA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57B-4471-B55A-5AC102EC88B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E5F3638-BAD6-4976-B063-E13F7BC2F22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C59499-C278-4D64-B452-1A609C0CDA6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57B-4471-B55A-5AC102EC88B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7DA357B-BD9C-4895-87FE-617007BA2C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DBDB6F2-CF88-4D9D-81B7-410450DF507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57B-4471-B55A-5AC102EC88B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A701FC3-9398-40D6-97AB-E4FFE8BE98A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CC52110-9443-4563-8DF8-C08CB1E64D5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57B-4471-B55A-5AC102EC88B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D1ECAAA-C93B-4703-9ABB-0426468B359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CC90412-2A60-4BBF-9992-F1DF0420F51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57B-4471-B55A-5AC102EC88B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29F9101-2706-4716-910D-EDD0B09DDB7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F3C51D-F0C3-4F81-9B02-5E556952A9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57B-4471-B55A-5AC102EC88B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C2EAC74-416D-4014-9417-8D689D5B183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BFD5F1A-BEFB-4140-AD7A-01DA301EFD7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57B-4471-B55A-5AC102EC88B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E8BEF337-F2F0-45E4-9ECD-F2B5524B0145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24BECAF-25F9-478C-9D72-2A2A25ACC20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57B-4471-B55A-5AC102EC88B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7D34999-892B-4667-8DFE-0B5C4326F84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CFC4D95-B142-4F06-A978-BB5B6519B4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57B-4471-B55A-5AC102EC88B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D5729CB-88CD-417E-9FCB-D8926E79934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DADFD3C-74F8-4436-9157-804E57DFB70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57B-4471-B55A-5AC102EC88B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462AA366-CE1A-4D31-BD5D-7B41D5714DE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DEACE9F-6079-4BFB-A2B8-185D2E0E8E9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57B-4471-B55A-5AC102EC8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TIC!$B$4:$B$19</c:f>
              <c:strCache>
                <c:ptCount val="16"/>
                <c:pt idx="0">
                  <c:v>211</c:v>
                </c:pt>
                <c:pt idx="1">
                  <c:v>329</c:v>
                </c:pt>
                <c:pt idx="2">
                  <c:v>434</c:v>
                </c:pt>
                <c:pt idx="3">
                  <c:v>439</c:v>
                </c:pt>
                <c:pt idx="4">
                  <c:v>432</c:v>
                </c:pt>
                <c:pt idx="5">
                  <c:v>216</c:v>
                </c:pt>
                <c:pt idx="6">
                  <c:v>212</c:v>
                </c:pt>
                <c:pt idx="7">
                  <c:v>215</c:v>
                </c:pt>
                <c:pt idx="8">
                  <c:v>437</c:v>
                </c:pt>
                <c:pt idx="9">
                  <c:v>214</c:v>
                </c:pt>
                <c:pt idx="10">
                  <c:v>435</c:v>
                </c:pt>
                <c:pt idx="11">
                  <c:v>433</c:v>
                </c:pt>
                <c:pt idx="12">
                  <c:v>431</c:v>
                </c:pt>
                <c:pt idx="13">
                  <c:v>438</c:v>
                </c:pt>
                <c:pt idx="14">
                  <c:v>436</c:v>
                </c:pt>
                <c:pt idx="15">
                  <c:v>213</c:v>
                </c:pt>
              </c:strCache>
            </c:strRef>
          </c:cat>
          <c:val>
            <c:numRef>
              <c:f>TIC!$E$4:$E$19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TIC!$G$4:$G$19</c15:f>
                <c15:dlblRangeCache>
                  <c:ptCount val="16"/>
                  <c:pt idx="0">
                    <c:v> $ 40,0 </c:v>
                  </c:pt>
                  <c:pt idx="1">
                    <c:v> $ 64,0 </c:v>
                  </c:pt>
                  <c:pt idx="2">
                    <c:v> $ 80,0 </c:v>
                  </c:pt>
                  <c:pt idx="3">
                    <c:v> $ 50,0 </c:v>
                  </c:pt>
                  <c:pt idx="4">
                    <c:v> $ 156,4 </c:v>
                  </c:pt>
                  <c:pt idx="5">
                    <c:v> $ 230,0 </c:v>
                  </c:pt>
                  <c:pt idx="6">
                    <c:v> $ 12.051,7 </c:v>
                  </c:pt>
                  <c:pt idx="7">
                    <c:v> $ 95,0 </c:v>
                  </c:pt>
                  <c:pt idx="8">
                    <c:v> $ 2.159,0 </c:v>
                  </c:pt>
                  <c:pt idx="9">
                    <c:v> $ 96,5 </c:v>
                  </c:pt>
                  <c:pt idx="10">
                    <c:v> $ 1.893,9 </c:v>
                  </c:pt>
                  <c:pt idx="11">
                    <c:v> $ 2.096,0 </c:v>
                  </c:pt>
                  <c:pt idx="12">
                    <c:v> $ 702,5 </c:v>
                  </c:pt>
                  <c:pt idx="13">
                    <c:v> $ 3.317,2 </c:v>
                  </c:pt>
                  <c:pt idx="14">
                    <c:v> $ 228,1 </c:v>
                  </c:pt>
                  <c:pt idx="15">
                    <c:v> $ 210,0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957B-4471-B55A-5AC102EC8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415-4A89-AD76-6D2D41529D39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415-4A89-AD76-6D2D41529D39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415-4A89-AD76-6D2D41529D39}"/>
                </c:ext>
              </c:extLst>
            </c:dLbl>
            <c:dLbl>
              <c:idx val="1"/>
              <c:layout>
                <c:manualLayout>
                  <c:x val="3.0595623918993804E-2"/>
                  <c:y val="0.16733585312409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 sz="9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900" baseline="0"/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400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415-4A89-AD76-6D2D41529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TIC!$I$23:$J$23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TIC!$K$20:$L$20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0.42821780329229642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TIC!$I$24:$J$24</c15:f>
                <c15:dlblRangeCache>
                  <c:ptCount val="2"/>
                  <c:pt idx="0">
                    <c:v> $ 23.470,3 </c:v>
                  </c:pt>
                  <c:pt idx="1">
                    <c:v> $ 10.050,4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415-4A89-AD76-6D2D4152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28535210948845"/>
          <c:y val="0.14063005861992475"/>
          <c:w val="0.69125367508411339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PAZ!$F$3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F0024D-3717-4529-9FF3-FB52D11FB59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90B9C8C-C414-435C-9A6F-65D33419FE7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581-4687-80DB-27431E2C6A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F11ED2-9CBA-4CD8-BC83-519E2710FA2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A69F4A7-DD1D-4E5E-98B3-0D0C690BED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581-4687-80DB-27431E2C6A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2D3051-E7DD-4C82-80EE-B9DF899F598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296EEA9-1D3B-4DFC-8CED-13C250D5B12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581-4687-80DB-27431E2C6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PAZ!$B$4:$B$6</c:f>
              <c:strCache>
                <c:ptCount val="3"/>
                <c:pt idx="0">
                  <c:v>157</c:v>
                </c:pt>
                <c:pt idx="1">
                  <c:v>155</c:v>
                </c:pt>
                <c:pt idx="2">
                  <c:v>156</c:v>
                </c:pt>
              </c:strCache>
            </c:strRef>
          </c:cat>
          <c:val>
            <c:numRef>
              <c:f>PAZ!$F$4:$F$6</c:f>
              <c:numCache>
                <c:formatCode>0%</c:formatCode>
                <c:ptCount val="3"/>
                <c:pt idx="0">
                  <c:v>0.80041942572646962</c:v>
                </c:pt>
                <c:pt idx="1">
                  <c:v>0.80648857369525584</c:v>
                </c:pt>
                <c:pt idx="2">
                  <c:v>0.89083833373229848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PAZ!$H$4:$H$8</c15:f>
                <c15:dlblRangeCache>
                  <c:ptCount val="5"/>
                  <c:pt idx="0">
                    <c:v> $ 161,5 </c:v>
                  </c:pt>
                  <c:pt idx="1">
                    <c:v> $ 152,6 </c:v>
                  </c:pt>
                  <c:pt idx="2">
                    <c:v> $ 283,6 </c:v>
                  </c:pt>
                  <c:pt idx="3">
                    <c:v> $ 597,7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581-4687-80DB-27431E2C6A14}"/>
            </c:ext>
          </c:extLst>
        </c:ser>
        <c:ser>
          <c:idx val="1"/>
          <c:order val="1"/>
          <c:tx>
            <c:strRef>
              <c:f>PAZ!$E$3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9E19DAB-EFB2-4B3E-9CD3-3143B740B35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599DEAB-6B68-4598-B771-F145EB4BDD2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581-4687-80DB-27431E2C6A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6257C3-81F7-41C0-80BB-F9CA7AF054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061E102-908B-45CC-8166-06B9A762ECF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581-4687-80DB-27431E2C6A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338465-4394-459B-80EC-FFAD1091ECF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C2AE650-5F8B-488E-8405-DFD8C105876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581-4687-80DB-27431E2C6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PAZ!$B$4:$B$6</c:f>
              <c:strCache>
                <c:ptCount val="3"/>
                <c:pt idx="0">
                  <c:v>157</c:v>
                </c:pt>
                <c:pt idx="1">
                  <c:v>155</c:v>
                </c:pt>
                <c:pt idx="2">
                  <c:v>156</c:v>
                </c:pt>
              </c:strCache>
            </c:strRef>
          </c:cat>
          <c:val>
            <c:numRef>
              <c:f>PAZ!$E$4:$E$6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PAZ!$G$4:$G$8</c15:f>
                <c15:dlblRangeCache>
                  <c:ptCount val="5"/>
                  <c:pt idx="0">
                    <c:v> $ 201,8 </c:v>
                  </c:pt>
                  <c:pt idx="1">
                    <c:v> $ 189,2 </c:v>
                  </c:pt>
                  <c:pt idx="2">
                    <c:v> $ 318,3 </c:v>
                  </c:pt>
                  <c:pt idx="3">
                    <c:v> $ 709,3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581-4687-80DB-27431E2C6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58705161854769E-2"/>
          <c:y val="5.7007435909517228E-2"/>
          <c:w val="0.47123985865050499"/>
          <c:h val="0.84986502832015032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'AMBIENTE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199A2B-1D3F-4571-8700-947694ECB3A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FBA6C24-930B-47E5-972C-57B9FE29D43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72B-4607-99A6-015697728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D5B96BF-E702-4F4E-8464-C9D708AEDAF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596208-6A7B-4287-AEC1-CA5FB91E21B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72B-4607-99A6-015697728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B9A3FD-FBFE-4A01-99C8-02A8B7F94CB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9E4FD25-28B9-49D8-AEC0-8365A114C51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72B-4607-99A6-0156977287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457F33-7F28-41A8-B1C1-529401A7D6F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0B1575B-4D65-4533-8C73-E82089D274E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72B-4607-99A6-0156977287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F800D3-A6AD-4EB5-8166-C67984A08FA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0F991C-23FE-4307-AF46-6AC667A5646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72B-4607-99A6-01569772876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16F6528-2FD5-46BA-B364-34AFBD180A7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CFCF9E8-F3D1-4BDF-A565-6EC1CBF9F0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72B-4607-99A6-01569772876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AC07B-2C21-4E08-94B0-B1D818106D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3747E64-DFCD-42A7-B910-291EE3A05FB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72B-4607-99A6-0156977287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0FF164D-2AB3-4F23-90F2-2866611471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991C9D1-C80A-4A3D-B131-59E01B1F66B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72B-4607-99A6-01569772876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1C85C24-12C7-4957-B0BA-FD7A5EA994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9642124-4BC7-4DAA-9324-A4DE423ABEB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72B-4607-99A6-01569772876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B5AE9AD-12AB-43E4-B069-79E49098DB5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DB31BDF-4E26-4830-AECC-86277BBD33D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72B-4607-99A6-01569772876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6E78DC75-674B-4530-BE4B-0101FC26E93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8B9FB7C-4924-4D15-9349-56E23052154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72B-4607-99A6-01569772876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C433591-7AFE-4FC5-8C8E-899DE3DBBE1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FC6708D-9FD4-468D-A104-70665B049B7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72B-4607-99A6-01569772876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BFC8FE2-AE7B-4EB3-8453-6DFA6551DBC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6CA22B9-D702-429C-8412-8D845AB6CAD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72B-4607-99A6-01569772876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0411E0B2-A33A-403C-9E58-D3FE1FE66B1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1F3A4A0-5126-4F54-906E-DB1EC5373A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72B-4607-99A6-01569772876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71D6BBD-BA35-45BE-A88A-02F0DB6B193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E263630-1CEB-4A24-992D-C326269ABE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72B-4607-99A6-01569772876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D93909F5-9B04-4D31-8D59-9BC81BC3F5B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7A46EF0-72CF-4F8A-8258-E89A757B702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72B-4607-99A6-01569772876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4579A7F-E023-4E7C-AFC4-74AFA6BC998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7A985E-A4DD-4E9F-BD49-AFC23B2AE85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72B-4607-99A6-01569772876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68059C0-A4D3-414B-8943-1E3C56D161DF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1781982-9980-4BD7-81E3-6D31F085A69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72B-4607-99A6-01569772876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CFF0EDBE-FAE3-4783-A20A-16C30D8BD89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7485DB-F365-4FA7-9B15-CDF3676257F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72B-4607-99A6-01569772876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538C516-D252-48D5-8F89-2F90833BC89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44DA5F1-D83C-4E0C-A00B-190EA0B31D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72B-4607-99A6-01569772876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74465883-72E1-472A-A0DB-FE787D2A77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EB7708-57E5-4C96-97B5-B6342FFF82B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72B-4607-99A6-01569772876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42E0B065-3F57-4978-878B-1F8310C8098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CC70EDD-FA29-4D0E-AD2A-82BF1BA1A6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72B-4607-99A6-015697728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'!$B$4:$B$25</c:f>
              <c:strCache>
                <c:ptCount val="22"/>
                <c:pt idx="0">
                  <c:v>288</c:v>
                </c:pt>
                <c:pt idx="1">
                  <c:v>305</c:v>
                </c:pt>
                <c:pt idx="2">
                  <c:v>318</c:v>
                </c:pt>
                <c:pt idx="3">
                  <c:v>322</c:v>
                </c:pt>
                <c:pt idx="4">
                  <c:v>326</c:v>
                </c:pt>
                <c:pt idx="5">
                  <c:v>343</c:v>
                </c:pt>
                <c:pt idx="6">
                  <c:v>344</c:v>
                </c:pt>
                <c:pt idx="7">
                  <c:v>345</c:v>
                </c:pt>
                <c:pt idx="8">
                  <c:v>346</c:v>
                </c:pt>
                <c:pt idx="9">
                  <c:v>325</c:v>
                </c:pt>
                <c:pt idx="10">
                  <c:v>279</c:v>
                </c:pt>
                <c:pt idx="11">
                  <c:v>283</c:v>
                </c:pt>
                <c:pt idx="12">
                  <c:v>280</c:v>
                </c:pt>
                <c:pt idx="13">
                  <c:v>282</c:v>
                </c:pt>
                <c:pt idx="14">
                  <c:v>284</c:v>
                </c:pt>
                <c:pt idx="15">
                  <c:v>321</c:v>
                </c:pt>
                <c:pt idx="16">
                  <c:v>319</c:v>
                </c:pt>
                <c:pt idx="17">
                  <c:v>304</c:v>
                </c:pt>
                <c:pt idx="18">
                  <c:v>281</c:v>
                </c:pt>
                <c:pt idx="19">
                  <c:v>302</c:v>
                </c:pt>
                <c:pt idx="20">
                  <c:v>324</c:v>
                </c:pt>
                <c:pt idx="21">
                  <c:v>303</c:v>
                </c:pt>
              </c:strCache>
            </c:strRef>
          </c:cat>
          <c:val>
            <c:numRef>
              <c:f>'AMBIENTE '!$F$4:$F$25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3.6117027952910045E-3</c:v>
                </c:pt>
                <c:pt idx="10">
                  <c:v>1.3492063492063493E-2</c:v>
                </c:pt>
                <c:pt idx="11">
                  <c:v>3.1991397164085805E-2</c:v>
                </c:pt>
                <c:pt idx="12">
                  <c:v>5.6496126877419853E-2</c:v>
                </c:pt>
                <c:pt idx="13">
                  <c:v>7.1425173523329541E-2</c:v>
                </c:pt>
                <c:pt idx="14">
                  <c:v>0.13611634367660175</c:v>
                </c:pt>
                <c:pt idx="15">
                  <c:v>0.21049999999999999</c:v>
                </c:pt>
                <c:pt idx="16">
                  <c:v>0.23089999999999999</c:v>
                </c:pt>
                <c:pt idx="17">
                  <c:v>0.34189588367853496</c:v>
                </c:pt>
                <c:pt idx="18">
                  <c:v>0.34872937795614772</c:v>
                </c:pt>
                <c:pt idx="19">
                  <c:v>0.39900000000000002</c:v>
                </c:pt>
                <c:pt idx="20">
                  <c:v>0.49914999999999998</c:v>
                </c:pt>
                <c:pt idx="21">
                  <c:v>0.99999999235869863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'AMBIENTE '!$H$4:$H$25</c15:f>
                <c15:dlblRangeCache>
                  <c:ptCount val="22"/>
                  <c:pt idx="0">
                    <c:v> $ - </c:v>
                  </c:pt>
                  <c:pt idx="1">
                    <c:v> $ - </c:v>
                  </c:pt>
                  <c:pt idx="2">
                    <c:v> $ - </c:v>
                  </c:pt>
                  <c:pt idx="3">
                    <c:v> $ - </c:v>
                  </c:pt>
                  <c:pt idx="4">
                    <c:v> $ - </c:v>
                  </c:pt>
                  <c:pt idx="5">
                    <c:v> $ - </c:v>
                  </c:pt>
                  <c:pt idx="6">
                    <c:v> $ - </c:v>
                  </c:pt>
                  <c:pt idx="7">
                    <c:v> $ - </c:v>
                  </c:pt>
                  <c:pt idx="8">
                    <c:v> $ - </c:v>
                  </c:pt>
                  <c:pt idx="9">
                    <c:v> $ 9,4 </c:v>
                  </c:pt>
                  <c:pt idx="10">
                    <c:v> $ 8,5 </c:v>
                  </c:pt>
                  <c:pt idx="11">
                    <c:v> $ 79,6 </c:v>
                  </c:pt>
                  <c:pt idx="12">
                    <c:v> $ 12,0 </c:v>
                  </c:pt>
                  <c:pt idx="13">
                    <c:v> $ 835,7 </c:v>
                  </c:pt>
                  <c:pt idx="14">
                    <c:v> $ 30,1 </c:v>
                  </c:pt>
                  <c:pt idx="15">
                    <c:v> $ 42,1 </c:v>
                  </c:pt>
                  <c:pt idx="16">
                    <c:v> $ 80,8 </c:v>
                  </c:pt>
                  <c:pt idx="17">
                    <c:v> $ 93,8 </c:v>
                  </c:pt>
                  <c:pt idx="18">
                    <c:v> $ 64,3 </c:v>
                  </c:pt>
                  <c:pt idx="19">
                    <c:v> $ 79,8 </c:v>
                  </c:pt>
                  <c:pt idx="20">
                    <c:v> $ 49,9 </c:v>
                  </c:pt>
                  <c:pt idx="21">
                    <c:v> $ 130,9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072B-4607-99A6-015697728768}"/>
            </c:ext>
          </c:extLst>
        </c:ser>
        <c:ser>
          <c:idx val="1"/>
          <c:order val="1"/>
          <c:tx>
            <c:strRef>
              <c:f>'AMBIENTE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111893-1D89-4D9C-91EC-97414A70834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A855F0C-853A-4576-AE14-6031F30E214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72B-4607-99A6-015697728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6BCC35-CB76-49B2-B5D2-79F63CAAD90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78B47F80-DDE8-4F98-BAE5-26ADA18C464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72B-4607-99A6-015697728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86B883-6F3D-4106-A1D2-423CA7CA2BD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831D767-AE77-4DE5-898C-3B6D8D00140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72B-4607-99A6-0156977287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F08CA5-01EB-4592-B6A4-A4D4BA875E6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AC53708-6DC4-4EC8-BA98-E7804EA6D8F1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72B-4607-99A6-0156977287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E0EC8D-6784-42D5-AEC8-8619ABBAC26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D2593F2-06CF-4BDE-94F3-A96C2B14FF5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72B-4607-99A6-01569772876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B627CBA-C179-439F-9213-A8FCB8A2D1A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F1A28D1-9C46-4F64-9312-AC522525CA5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72B-4607-99A6-01569772876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96F216E-11FF-4C2B-8F02-893EB3764F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2D5FB55-D909-496B-94C5-831097DF14E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72B-4607-99A6-0156977287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A362B27-DEAC-4903-ACF5-7918C01702E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7DB9112-DD5F-428A-A705-4EC9C0F1E38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72B-4607-99A6-01569772876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1BC4D29-574A-48FC-A26F-E9CC8780472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F5096CE-7929-4C34-96F8-574AC49BE13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072B-4607-99A6-01569772876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1454494-9DA9-47D0-8751-BEA9F69FC53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98904D4F-DD8A-4E52-8705-2428528212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072B-4607-99A6-01569772876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1C5EF4F-9CE3-4787-A1C3-EB453DB556D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97E9F5F-9F70-41A1-B65C-9422EB9E476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072B-4607-99A6-01569772876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23964D5-CEA4-4886-8E70-F63420A6A43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38214CF-F8F3-42B7-A270-9259C7066384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072B-4607-99A6-01569772876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BBECD5D-E42F-4F6E-991C-B5442C2E174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D96E946-FA88-4923-98C6-40958A45D22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072B-4607-99A6-01569772876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CF28460-68C9-4075-A112-2C34930FCBB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F3B9A80-BBB2-42E8-9BA9-87CFC915E8A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072B-4607-99A6-01569772876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5A06528-E12B-4803-8070-0438F987EE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09984C7-91C3-4920-BD63-B3F9420AA19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072B-4607-99A6-01569772876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7B6A0B5-1804-45B9-804D-5E113312664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F2A49F5-FF7F-4636-B43E-3945F852CBF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072B-4607-99A6-01569772876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B44B11D-79E8-4AED-A637-AE67B9A717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C5F2E64-AD9A-418C-AEA8-13CB0ADCDD7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072B-4607-99A6-015697728768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FF305AA-F606-401D-B97A-B6ED689B8B6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AD3D51D-37DC-4450-9CB4-93C4FA8A084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072B-4607-99A6-01569772876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8C14A94-05DF-48DA-B397-497A3BF5068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29646C9-A383-4785-ABB5-2FA82AFF79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072B-4607-99A6-01569772876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161ABD5-4298-4997-B30B-B77338A1BD4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42172F2A-0D3E-454A-B9DE-3C4D14015F3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072B-4607-99A6-01569772876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AADBCCD6-9AEC-4478-B9B4-B9CD52AFDC4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7941C10-13A9-46B0-A0B8-051484A3CB62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072B-4607-99A6-01569772876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1918850-899A-4D97-A0DE-4FDF73FE3D4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9B06CE5-7261-4D09-8262-030DD55E368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072B-4607-99A6-015697728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'AMBIENTE '!$B$4:$B$25</c:f>
              <c:strCache>
                <c:ptCount val="22"/>
                <c:pt idx="0">
                  <c:v>288</c:v>
                </c:pt>
                <c:pt idx="1">
                  <c:v>305</c:v>
                </c:pt>
                <c:pt idx="2">
                  <c:v>318</c:v>
                </c:pt>
                <c:pt idx="3">
                  <c:v>322</c:v>
                </c:pt>
                <c:pt idx="4">
                  <c:v>326</c:v>
                </c:pt>
                <c:pt idx="5">
                  <c:v>343</c:v>
                </c:pt>
                <c:pt idx="6">
                  <c:v>344</c:v>
                </c:pt>
                <c:pt idx="7">
                  <c:v>345</c:v>
                </c:pt>
                <c:pt idx="8">
                  <c:v>346</c:v>
                </c:pt>
                <c:pt idx="9">
                  <c:v>325</c:v>
                </c:pt>
                <c:pt idx="10">
                  <c:v>279</c:v>
                </c:pt>
                <c:pt idx="11">
                  <c:v>283</c:v>
                </c:pt>
                <c:pt idx="12">
                  <c:v>280</c:v>
                </c:pt>
                <c:pt idx="13">
                  <c:v>282</c:v>
                </c:pt>
                <c:pt idx="14">
                  <c:v>284</c:v>
                </c:pt>
                <c:pt idx="15">
                  <c:v>321</c:v>
                </c:pt>
                <c:pt idx="16">
                  <c:v>319</c:v>
                </c:pt>
                <c:pt idx="17">
                  <c:v>304</c:v>
                </c:pt>
                <c:pt idx="18">
                  <c:v>281</c:v>
                </c:pt>
                <c:pt idx="19">
                  <c:v>302</c:v>
                </c:pt>
                <c:pt idx="20">
                  <c:v>324</c:v>
                </c:pt>
                <c:pt idx="21">
                  <c:v>303</c:v>
                </c:pt>
              </c:strCache>
            </c:strRef>
          </c:cat>
          <c:val>
            <c:numRef>
              <c:f>'AMBIENTE '!$E$4:$E$25</c:f>
              <c:numCache>
                <c:formatCode>0%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'AMBIENTE '!$G$4:$G$25</c15:f>
                <c15:dlblRangeCache>
                  <c:ptCount val="22"/>
                  <c:pt idx="0">
                    <c:v> $ 70.144,0 </c:v>
                  </c:pt>
                  <c:pt idx="1">
                    <c:v> $ 100,0 </c:v>
                  </c:pt>
                  <c:pt idx="2">
                    <c:v> $ 70,0 </c:v>
                  </c:pt>
                  <c:pt idx="3">
                    <c:v> $ 150,0 </c:v>
                  </c:pt>
                  <c:pt idx="4">
                    <c:v> $ 100,0 </c:v>
                  </c:pt>
                  <c:pt idx="5">
                    <c:v> $ 8.437,0 </c:v>
                  </c:pt>
                  <c:pt idx="6">
                    <c:v> $ 40,0 </c:v>
                  </c:pt>
                  <c:pt idx="7">
                    <c:v> $ 7.187,3 </c:v>
                  </c:pt>
                  <c:pt idx="8">
                    <c:v> $ 100,0 </c:v>
                  </c:pt>
                  <c:pt idx="9">
                    <c:v> $ 2.611,9 </c:v>
                  </c:pt>
                  <c:pt idx="10">
                    <c:v> $ 630,0 </c:v>
                  </c:pt>
                  <c:pt idx="11">
                    <c:v> $ 2.486,9 </c:v>
                  </c:pt>
                  <c:pt idx="12">
                    <c:v> $ 212,4 </c:v>
                  </c:pt>
                  <c:pt idx="13">
                    <c:v> $ 11.700,4 </c:v>
                  </c:pt>
                  <c:pt idx="14">
                    <c:v> $ 221,1 </c:v>
                  </c:pt>
                  <c:pt idx="15">
                    <c:v> $ 200,0 </c:v>
                  </c:pt>
                  <c:pt idx="16">
                    <c:v> $ 350,0 </c:v>
                  </c:pt>
                  <c:pt idx="17">
                    <c:v> $ 274,4 </c:v>
                  </c:pt>
                  <c:pt idx="18">
                    <c:v> $ 184,4 </c:v>
                  </c:pt>
                  <c:pt idx="19">
                    <c:v> $ 200,0 </c:v>
                  </c:pt>
                  <c:pt idx="20">
                    <c:v> $ 100,0 </c:v>
                  </c:pt>
                  <c:pt idx="21">
                    <c:v> $ 130,9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D-072B-4607-99A6-015697728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32987122120933"/>
          <c:y val="7.0844656248940652E-2"/>
          <c:w val="0.85673506792349841"/>
          <c:h val="0.8136334984086771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358-4E7B-B007-5F3A2A06E079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358-4E7B-B007-5F3A2A06E079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358-4E7B-B007-5F3A2A06E079}"/>
                </c:ext>
              </c:extLst>
            </c:dLbl>
            <c:dLbl>
              <c:idx val="1"/>
              <c:layout>
                <c:manualLayout>
                  <c:x val="3.3533964442551224E-2"/>
                  <c:y val="0.22535088973206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358-4E7B-B007-5F3A2A06E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PAZ!$K$11:$L$11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0.84261751846407218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PAZ!$I$11:$J$11</c15:f>
                <c15:dlblRangeCache>
                  <c:ptCount val="2"/>
                  <c:pt idx="0">
                    <c:v> $ 709,3 </c:v>
                  </c:pt>
                  <c:pt idx="1">
                    <c:v> $ 597,7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358-4E7B-B007-5F3A2A06E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40407445107824"/>
          <c:y val="0.11597271851909684"/>
          <c:w val="0.77630796150481185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PAZ!$F$3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30CDD9-A341-485B-8EA0-3438D45DD1D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B650C5F-2767-4A13-9BED-E4C97FB5BE8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5C5-47D3-8E65-838B5E81D1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A12C52-C173-44E4-9E5B-376AA9291C20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717158-A959-49E6-9608-D633DBDC99D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5C5-47D3-8E65-838B5E81D1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065C6F-D55A-41EF-AA25-A002A8100A78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5AB9851-700B-4D6E-B9B0-C2FAC1A6EE9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5C5-47D3-8E65-838B5E81D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PAZ!$B$4:$B$6</c:f>
              <c:strCache>
                <c:ptCount val="3"/>
                <c:pt idx="0">
                  <c:v>156</c:v>
                </c:pt>
                <c:pt idx="1">
                  <c:v>157</c:v>
                </c:pt>
                <c:pt idx="2">
                  <c:v>155</c:v>
                </c:pt>
              </c:strCache>
            </c:strRef>
          </c:cat>
          <c:val>
            <c:numRef>
              <c:f>PAZ!$F$4:$F$6</c:f>
              <c:numCache>
                <c:formatCode>0%</c:formatCode>
                <c:ptCount val="3"/>
                <c:pt idx="0">
                  <c:v>0.80648857369525584</c:v>
                </c:pt>
                <c:pt idx="1">
                  <c:v>0.81243892385708572</c:v>
                </c:pt>
                <c:pt idx="2">
                  <c:v>0.90631530352357326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PAZ!$H$4:$H$8</c15:f>
                <c15:dlblRangeCache>
                  <c:ptCount val="5"/>
                  <c:pt idx="0">
                    <c:v> $ 152,6 </c:v>
                  </c:pt>
                  <c:pt idx="1">
                    <c:v> $ 174,4 </c:v>
                  </c:pt>
                  <c:pt idx="2">
                    <c:v> $ 336,2 </c:v>
                  </c:pt>
                  <c:pt idx="3">
                    <c:v> $ 663,2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5C5-47D3-8E65-838B5E81D182}"/>
            </c:ext>
          </c:extLst>
        </c:ser>
        <c:ser>
          <c:idx val="1"/>
          <c:order val="1"/>
          <c:tx>
            <c:strRef>
              <c:f>PAZ!$E$3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7ED729-D49F-4D57-ABCF-56669D972483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D54FEC18-CF00-405E-BF40-24FB00E128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5C5-47D3-8E65-838B5E81D1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3BB0E6-CC7E-4930-A0A1-94D9C958D69D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8CDEADB-82C2-46E6-8137-F7249C27F05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5C5-47D3-8E65-838B5E81D1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C9362B1-A03E-41CF-BB00-26555C03FEB2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E2E42156-745B-40B4-9103-AAA88C5E83A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5C5-47D3-8E65-838B5E81D1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PAZ!$B$4:$B$6</c:f>
              <c:strCache>
                <c:ptCount val="3"/>
                <c:pt idx="0">
                  <c:v>156</c:v>
                </c:pt>
                <c:pt idx="1">
                  <c:v>157</c:v>
                </c:pt>
                <c:pt idx="2">
                  <c:v>155</c:v>
                </c:pt>
              </c:strCache>
            </c:strRef>
          </c:cat>
          <c:val>
            <c:numRef>
              <c:f>PAZ!$E$4:$E$6</c:f>
              <c:numCache>
                <c:formatCode>0.00%</c:formatCode>
                <c:ptCount val="3"/>
                <c:pt idx="0">
                  <c:v>0.80648857369525584</c:v>
                </c:pt>
                <c:pt idx="1">
                  <c:v>0.81243892385708572</c:v>
                </c:pt>
                <c:pt idx="2">
                  <c:v>0.90631530352357326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PAZ!$G$4:$G$8</c15:f>
                <c15:dlblRangeCache>
                  <c:ptCount val="5"/>
                  <c:pt idx="0">
                    <c:v> $ 189,2 </c:v>
                  </c:pt>
                  <c:pt idx="1">
                    <c:v> $ 214,7 </c:v>
                  </c:pt>
                  <c:pt idx="2">
                    <c:v> $ 370,9 </c:v>
                  </c:pt>
                  <c:pt idx="3">
                    <c:v> $ 774,8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5C5-47D3-8E65-838B5E81D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F3F-484B-A27E-41ACF724710E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F3F-484B-A27E-41ACF724710E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F3F-484B-A27E-41ACF724710E}"/>
                </c:ext>
              </c:extLst>
            </c:dLbl>
            <c:dLbl>
              <c:idx val="1"/>
              <c:layout>
                <c:manualLayout>
                  <c:x val="3.3533964442551224E-2"/>
                  <c:y val="0.225350889732069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F3F-484B-A27E-41ACF7247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PAZ!$K$10:$L$10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PAZ!$K$11:$L$11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0.85592567451317847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PAZ!$I$11:$J$11</c15:f>
                <c15:dlblRangeCache>
                  <c:ptCount val="2"/>
                  <c:pt idx="0">
                    <c:v> $ 774,8 </c:v>
                  </c:pt>
                  <c:pt idx="1">
                    <c:v> $ 663,2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F3F-484B-A27E-41ACF7247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F06-41D0-8444-D12CF87E4EC4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F06-41D0-8444-D12CF87E4EC4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F06-41D0-8444-D12CF87E4EC4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F06-41D0-8444-D12CF87E4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'FELICIDAD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0.952557463894108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'!$I$11:$J$11</c15:f>
                <c15:dlblRangeCache>
                  <c:ptCount val="2"/>
                  <c:pt idx="0">
                    <c:v> $ 332,7 </c:v>
                  </c:pt>
                  <c:pt idx="1">
                    <c:v> $ 316,9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F06-41D0-8444-D12CF87E4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02499742894707"/>
          <c:y val="0.10761028954235412"/>
          <c:w val="0.68217492857414186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'FELICIDAD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568A46-7579-45B7-9973-6A254D4C71B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ABE8B71-BD25-480E-8478-EE6AEED24C8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30C-40DB-A182-0663797CE8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FCF12B-DF44-4C96-B2EC-45030F6D8EA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A0479ED-543A-4277-998C-CD0EA3B78210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30C-40DB-A182-0663797CE8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CBF2BC-3CDE-4B8B-9F33-562BF0C2627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17CC0750-A744-4BC4-BB50-6F42AF31A1E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30C-40DB-A182-0663797CE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'!$B$4:$B$6</c:f>
              <c:strCache>
                <c:ptCount val="3"/>
                <c:pt idx="0">
                  <c:v>012</c:v>
                </c:pt>
                <c:pt idx="1">
                  <c:v>010</c:v>
                </c:pt>
                <c:pt idx="2">
                  <c:v>011</c:v>
                </c:pt>
              </c:strCache>
            </c:strRef>
          </c:cat>
          <c:val>
            <c:numRef>
              <c:f>'FELICIDAD '!$F$4:$F$6</c:f>
              <c:numCache>
                <c:formatCode>0%</c:formatCode>
                <c:ptCount val="3"/>
                <c:pt idx="0">
                  <c:v>0.91682687349012237</c:v>
                </c:pt>
                <c:pt idx="1">
                  <c:v>0.96644962118154421</c:v>
                </c:pt>
                <c:pt idx="2">
                  <c:v>0.97026507437329335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'!$H$4:$H$8</c15:f>
                <c15:dlblRangeCache>
                  <c:ptCount val="5"/>
                  <c:pt idx="0">
                    <c:v> $ 92,5 </c:v>
                  </c:pt>
                  <c:pt idx="1">
                    <c:v> $ 126,5 </c:v>
                  </c:pt>
                  <c:pt idx="2">
                    <c:v> $ 97,9 </c:v>
                  </c:pt>
                  <c:pt idx="3">
                    <c:v> $ 316,9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30C-40DB-A182-0663797CE84B}"/>
            </c:ext>
          </c:extLst>
        </c:ser>
        <c:ser>
          <c:idx val="1"/>
          <c:order val="1"/>
          <c:tx>
            <c:strRef>
              <c:f>'FELICIDAD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3D3C0E-9A29-43CE-AA12-82E0B65567D9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2FD3DD5-8902-4B49-A43B-B806AB501E95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30C-40DB-A182-0663797CE84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ADFAC5-A20E-4E58-BE57-C904F86A37C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FC60B491-FC08-41F7-80DA-849EE49A0DD7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30C-40DB-A182-0663797CE8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4F53B3-9C86-4365-BD7C-B694EDA1099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6EDDE491-1133-4972-BB90-200AD3E21623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30C-40DB-A182-0663797CE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'!$B$4:$B$6</c:f>
              <c:strCache>
                <c:ptCount val="3"/>
                <c:pt idx="0">
                  <c:v>012</c:v>
                </c:pt>
                <c:pt idx="1">
                  <c:v>010</c:v>
                </c:pt>
                <c:pt idx="2">
                  <c:v>011</c:v>
                </c:pt>
              </c:strCache>
            </c:strRef>
          </c:cat>
          <c:val>
            <c:numRef>
              <c:f>'FELICIDAD '!$E$4:$E$6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'!$G$4:$G$8</c15:f>
                <c15:dlblRangeCache>
                  <c:ptCount val="5"/>
                  <c:pt idx="0">
                    <c:v> $ 100,9 </c:v>
                  </c:pt>
                  <c:pt idx="1">
                    <c:v> $ 130,9 </c:v>
                  </c:pt>
                  <c:pt idx="2">
                    <c:v> $ 100,9 </c:v>
                  </c:pt>
                  <c:pt idx="3">
                    <c:v> $ 332,7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30C-40DB-A182-0663797CE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04791156644273"/>
          <c:y val="0.14783109676227124"/>
          <c:w val="0.68052219490271892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'FELICIDAD '!$F$3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CC071F-EA65-4A4F-AF46-DBDDBDDDE7C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CED83095-6906-4557-B4DD-67D2EE9AC408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180-417F-B9AA-A22E493460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9254CBC-6B6A-466B-AD57-589321EC2754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B2B7DBB7-A751-4025-8B1C-10C14F777BF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180-417F-B9AA-A22E493460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FC306D1-2175-4180-9683-4696C6D8BD0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0DFD8A2E-DAB9-4F2B-B2C3-A3044F70206B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180-417F-B9AA-A22E49346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'!$B$4:$B$6</c:f>
              <c:strCache>
                <c:ptCount val="3"/>
                <c:pt idx="0">
                  <c:v>012</c:v>
                </c:pt>
                <c:pt idx="1">
                  <c:v>010</c:v>
                </c:pt>
                <c:pt idx="2">
                  <c:v>011</c:v>
                </c:pt>
              </c:strCache>
            </c:strRef>
          </c:cat>
          <c:val>
            <c:numRef>
              <c:f>'FELICIDAD '!$F$4:$F$6</c:f>
              <c:numCache>
                <c:formatCode>0%</c:formatCode>
                <c:ptCount val="3"/>
                <c:pt idx="0">
                  <c:v>0.94832574260155977</c:v>
                </c:pt>
                <c:pt idx="1">
                  <c:v>0.97010406146285244</c:v>
                </c:pt>
                <c:pt idx="2">
                  <c:v>0.97597914182409495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'!$H$4:$H$8</c15:f>
                <c15:dlblRangeCache>
                  <c:ptCount val="5"/>
                  <c:pt idx="0">
                    <c:v> $ 154,0 </c:v>
                  </c:pt>
                  <c:pt idx="1">
                    <c:v> $ 142,5 </c:v>
                  </c:pt>
                  <c:pt idx="2">
                    <c:v> $ 121,9 </c:v>
                  </c:pt>
                  <c:pt idx="3">
                    <c:v> $ 418,4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180-417F-B9AA-A22E493460B3}"/>
            </c:ext>
          </c:extLst>
        </c:ser>
        <c:ser>
          <c:idx val="1"/>
          <c:order val="1"/>
          <c:tx>
            <c:strRef>
              <c:f>'FELICIDAD '!$E$3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275ED1-C5A8-4E87-9F0F-038155EF0ABE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57B3AFB3-D3DC-437F-A3F6-2D864CDF2476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180-417F-B9AA-A22E493460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E65928-2E3E-421D-9B46-90DBD02E38EC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A67983E5-284F-4C74-AF79-502C6BC6DBA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180-417F-B9AA-A22E493460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B5075D-F34B-4557-9C1E-BB4E706ACF1B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5368D8B-FD3E-4C5A-920E-B0B046CC4209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180-417F-B9AA-A22E49346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'!$B$4:$B$6</c:f>
              <c:strCache>
                <c:ptCount val="3"/>
                <c:pt idx="0">
                  <c:v>012</c:v>
                </c:pt>
                <c:pt idx="1">
                  <c:v>010</c:v>
                </c:pt>
                <c:pt idx="2">
                  <c:v>011</c:v>
                </c:pt>
              </c:strCache>
            </c:strRef>
          </c:cat>
          <c:val>
            <c:numRef>
              <c:f>'FELICIDAD '!$E$4:$E$6</c:f>
              <c:numCache>
                <c:formatCode>0.00%</c:formatCode>
                <c:ptCount val="3"/>
                <c:pt idx="0">
                  <c:v>0.94832574260155977</c:v>
                </c:pt>
                <c:pt idx="1">
                  <c:v>0.97010406146285244</c:v>
                </c:pt>
                <c:pt idx="2">
                  <c:v>0.97597914182409495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'!$G$4:$G$8</c15:f>
                <c15:dlblRangeCache>
                  <c:ptCount val="5"/>
                  <c:pt idx="0">
                    <c:v> $ 162,4 </c:v>
                  </c:pt>
                  <c:pt idx="1">
                    <c:v> $ 146,9 </c:v>
                  </c:pt>
                  <c:pt idx="2">
                    <c:v> $ 124,9 </c:v>
                  </c:pt>
                  <c:pt idx="3">
                    <c:v> $ 434,2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180-417F-B9AA-A22E49346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135-4AA2-AECB-2FF868817946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135-4AA2-AECB-2FF868817946}"/>
              </c:ext>
            </c:extLst>
          </c:dPt>
          <c:dLbls>
            <c:dLbl>
              <c:idx val="0"/>
              <c:layout>
                <c:manualLayout>
                  <c:x val="3.3333333333333284E-2"/>
                  <c:y val="0.31481481481481471"/>
                </c:manualLayout>
              </c:layout>
              <c:tx>
                <c:rich>
                  <a:bodyPr/>
                  <a:lstStyle/>
                  <a:p>
                    <a:fld id="{08477C6F-E7AF-42FD-854F-32992CDF668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40A0303-6FC1-4420-8546-5782D6BAA659}" type="VALUE">
                      <a:rPr lang="en-US" sz="1600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135-4AA2-AECB-2FF868817946}"/>
                </c:ext>
              </c:extLst>
            </c:dLbl>
            <c:dLbl>
              <c:idx val="1"/>
              <c:layout>
                <c:manualLayout>
                  <c:x val="3.1033009501128153E-2"/>
                  <c:y val="0.23450054543034768"/>
                </c:manualLayout>
              </c:layout>
              <c:tx>
                <c:rich>
                  <a:bodyPr/>
                  <a:lstStyle/>
                  <a:p>
                    <a:fld id="{7C1D83CC-F6C8-4D42-8F02-22546782F63F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[CELLRANGE]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1EDD829E-365F-40B0-A1A4-BA7F3A0E7454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135-4AA2-AECB-2FF868817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'FELICIDAD '!$K$10:$L$10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'FELICIDAD '!$K$11:$L$11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0.96364843955530177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'FELICIDAD '!$I$11:$J$11</c15:f>
                <c15:dlblRangeCache>
                  <c:ptCount val="2"/>
                  <c:pt idx="0">
                    <c:v> $ 434,2 </c:v>
                  </c:pt>
                  <c:pt idx="1">
                    <c:v> $ 418,4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135-4AA2-AECB-2FF868817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84-4226-9C01-B9F60AA41402}"/>
              </c:ext>
            </c:extLst>
          </c:dPt>
          <c:dPt>
            <c:idx val="1"/>
            <c:invertIfNegative val="0"/>
            <c:bubble3D val="0"/>
            <c:spPr>
              <a:solidFill>
                <a:srgbClr val="B8710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B84-4226-9C01-B9F60AA41402}"/>
              </c:ext>
            </c:extLst>
          </c:dPt>
          <c:dLbls>
            <c:dLbl>
              <c:idx val="0"/>
              <c:layout>
                <c:manualLayout>
                  <c:x val="2.7777777777777776E-2"/>
                  <c:y val="0.282407407407407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5E5394-C1F9-40ED-B31E-95AB0AD262C1}" type="CELLRANGE">
                      <a:rPr lang="en-US" sz="110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US" sz="1100" baseline="0">
                      <a:solidFill>
                        <a:schemeClr val="bg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046D06F5-B14A-49FB-846A-3D58FA768AA1}" type="VALU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B84-4226-9C01-B9F60AA41402}"/>
                </c:ext>
              </c:extLst>
            </c:dLbl>
            <c:dLbl>
              <c:idx val="1"/>
              <c:layout>
                <c:manualLayout>
                  <c:x val="3.6016646992193105E-2"/>
                  <c:y val="0.253067047500813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360EB3-D9C9-48B5-A6EE-F17FA36AD61C}" type="CELLRANG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r>
                      <a:rPr lang="en-US" sz="1000" baseline="0">
                        <a:solidFill>
                          <a:schemeClr val="bg1"/>
                        </a:solidFill>
                      </a:rPr>
                      <a:t>; </a:t>
                    </a:r>
                    <a:fld id="{D6A55B15-4452-426B-9895-A24689E3D2B5}" type="VALUE">
                      <a:rPr lang="en-US" sz="1600" b="1" baseline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B84-4226-9C01-B9F60AA41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BENEFICENCIA!$J$10:$K$10</c:f>
              <c:strCache>
                <c:ptCount val="2"/>
                <c:pt idx="0">
                  <c:v>APROPIACIÓN</c:v>
                </c:pt>
                <c:pt idx="1">
                  <c:v>RPC</c:v>
                </c:pt>
              </c:strCache>
            </c:strRef>
          </c:cat>
          <c:val>
            <c:numRef>
              <c:f>BENEFICENCIA!$J$11:$K$11</c:f>
              <c:numCache>
                <c:formatCode>0.00%</c:formatCode>
                <c:ptCount val="2"/>
                <c:pt idx="0" formatCode="0%">
                  <c:v>1</c:v>
                </c:pt>
                <c:pt idx="1">
                  <c:v>0.89700433165714288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BENEFICENCIA!$H$11:$I$11</c15:f>
                <c15:dlblRangeCache>
                  <c:ptCount val="2"/>
                  <c:pt idx="0">
                    <c:v> $ 17.500,0 </c:v>
                  </c:pt>
                  <c:pt idx="1">
                    <c:v> $ 15.697,6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B84-4226-9C01-B9F60AA41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92080160"/>
        <c:axId val="292080576"/>
        <c:axId val="0"/>
      </c:bar3DChart>
      <c:catAx>
        <c:axId val="2920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080576"/>
        <c:crosses val="autoZero"/>
        <c:auto val="1"/>
        <c:lblAlgn val="ctr"/>
        <c:lblOffset val="100"/>
        <c:noMultiLvlLbl val="0"/>
      </c:catAx>
      <c:valAx>
        <c:axId val="292080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920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97995068124251"/>
          <c:y val="9.2303433232778398E-2"/>
          <c:w val="0.61332718658666685"/>
          <c:h val="0.85173307336884141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BENEFICENCIA!$F$3</c:f>
              <c:strCache>
                <c:ptCount val="1"/>
                <c:pt idx="0">
                  <c:v>RPC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D8550FF-99CE-4162-9C5C-A680AA1CD4E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; </a:t>
                    </a:r>
                    <a:fld id="{3F4A94D4-6716-480D-93C0-A54097FED02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F0B-4BFB-B983-90A7D82B2BA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E29A70-8EBA-4A24-AD7E-F766CDB73BA9}" type="CELLRANGE">
                      <a:rPr lang="en-US" sz="1000" baseline="0"/>
                      <a:pPr>
                        <a:defRPr sz="1000"/>
                      </a:pPr>
                      <a:t>[CELLRANGE]</a:t>
                    </a:fld>
                    <a:r>
                      <a:rPr lang="en-US" sz="1000" baseline="0"/>
                      <a:t>; </a:t>
                    </a:r>
                    <a:fld id="{D7D80188-40EB-4586-B7DC-FA1AD0763F19}" type="VALUE">
                      <a:rPr lang="en-US" sz="1000" baseline="0"/>
                      <a:pPr>
                        <a:defRPr sz="1000"/>
                      </a:pPr>
                      <a:t>[VALOR]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23409327261922"/>
                      <c:h val="8.8651486023161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F0B-4BFB-B983-90A7D82B2BA9}"/>
                </c:ext>
              </c:extLst>
            </c:dLbl>
            <c:dLbl>
              <c:idx val="2"/>
              <c:layout>
                <c:manualLayout>
                  <c:x val="4.0627725010016984E-2"/>
                  <c:y val="1.610088739977510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486AF6-A8CC-4E82-A191-97A2B8C2FC03}" type="CELLRANGE">
                      <a:rPr lang="en-US" sz="1000" baseline="0"/>
                      <a:pPr>
                        <a:defRPr sz="1000"/>
                      </a:pPr>
                      <a:t>[CELLRANGE]</a:t>
                    </a:fld>
                    <a:r>
                      <a:rPr lang="en-US" sz="1000" baseline="0"/>
                      <a:t>; </a:t>
                    </a:r>
                    <a:fld id="{8568AC42-B848-4A48-B52C-F20227C5DB19}" type="VALUE">
                      <a:rPr lang="en-US" sz="1000" baseline="0"/>
                      <a:pPr>
                        <a:defRPr sz="1000"/>
                      </a:pPr>
                      <a:t>[VALOR]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786432525853"/>
                      <c:h val="8.8651486023161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F0B-4BFB-B983-90A7D82B2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BENEFICENCIA!$B$4:$B$6</c:f>
              <c:numCache>
                <c:formatCode>General</c:formatCode>
                <c:ptCount val="3"/>
                <c:pt idx="0">
                  <c:v>141</c:v>
                </c:pt>
                <c:pt idx="1">
                  <c:v>165</c:v>
                </c:pt>
                <c:pt idx="2">
                  <c:v>130</c:v>
                </c:pt>
              </c:numCache>
            </c:numRef>
          </c:cat>
          <c:val>
            <c:numRef>
              <c:f>BENEFICENCIA!$F$4:$F$6</c:f>
              <c:numCache>
                <c:formatCode>0%</c:formatCode>
                <c:ptCount val="3"/>
                <c:pt idx="0">
                  <c:v>0</c:v>
                </c:pt>
                <c:pt idx="1">
                  <c:v>0.3791657765</c:v>
                </c:pt>
                <c:pt idx="2">
                  <c:v>0.89700433165714288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BENEFICENCIA!$H$4:$H$6</c15:f>
                <c15:dlblRangeCache>
                  <c:ptCount val="3"/>
                  <c:pt idx="0">
                    <c:v> $ - </c:v>
                  </c:pt>
                  <c:pt idx="1">
                    <c:v> $ 14.408,3 </c:v>
                  </c:pt>
                  <c:pt idx="2">
                    <c:v> $ 15.697,6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F0B-4BFB-B983-90A7D82B2BA9}"/>
            </c:ext>
          </c:extLst>
        </c:ser>
        <c:ser>
          <c:idx val="1"/>
          <c:order val="1"/>
          <c:tx>
            <c:strRef>
              <c:f>BENEFICENCIA!$E$3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9A0BC7-DD59-4A2B-9364-65489DD15610}" type="CELLRANGE">
                      <a:rPr lang="en-US" sz="1000" baseline="0"/>
                      <a:pPr>
                        <a:defRPr sz="1000"/>
                      </a:pPr>
                      <a:t>[CELLRANGE]</a:t>
                    </a:fld>
                    <a:r>
                      <a:rPr lang="en-US" sz="1000" baseline="0"/>
                      <a:t>; </a:t>
                    </a:r>
                    <a:fld id="{28881315-550C-4D14-AA2F-FAD812BCF123}" type="VALUE">
                      <a:rPr lang="en-US" sz="1000" baseline="0"/>
                      <a:pPr>
                        <a:defRPr sz="1000"/>
                      </a:pPr>
                      <a:t>[VALOR]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6484112933346"/>
                      <c:h val="7.577077610334181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F0B-4BFB-B983-90A7D82B2BA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E75B35-3014-4DBC-BCAA-A0C6D21301C4}" type="CELLRANGE">
                      <a:rPr lang="en-US" sz="1000" baseline="0"/>
                      <a:pPr>
                        <a:defRPr sz="1000"/>
                      </a:pPr>
                      <a:t>[CELLRANGE]</a:t>
                    </a:fld>
                    <a:r>
                      <a:rPr lang="en-US" sz="1000" baseline="0"/>
                      <a:t>; </a:t>
                    </a:r>
                    <a:fld id="{65B3DE79-E504-49CB-8D6D-8C67EFCC1479}" type="VALUE">
                      <a:rPr lang="en-US" sz="1000" baseline="0"/>
                      <a:pPr>
                        <a:defRPr sz="1000"/>
                      </a:pPr>
                      <a:t>[VALOR]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7972143349756"/>
                      <c:h val="8.865148602316194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F0B-4BFB-B983-90A7D82B2BA9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C98E28-8E25-418E-BBB2-3ADB6011259A}" type="CELLRANGE">
                      <a:rPr lang="en-US" sz="1000" baseline="0"/>
                      <a:pPr>
                        <a:defRPr sz="1000"/>
                      </a:pPr>
                      <a:t>[CELLRANGE]</a:t>
                    </a:fld>
                    <a:r>
                      <a:rPr lang="en-US" sz="1000" baseline="0"/>
                      <a:t>; </a:t>
                    </a:r>
                    <a:fld id="{C158C029-3430-459E-AE45-54E383319D6B}" type="VALUE">
                      <a:rPr lang="en-US" sz="1000" baseline="0"/>
                      <a:pPr>
                        <a:defRPr sz="1000"/>
                      </a:pPr>
                      <a:t>[VALOR]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17972143349756"/>
                      <c:h val="8.22111310632518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F0B-4BFB-B983-90A7D82B2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BENEFICENCIA!$B$4:$B$6</c:f>
              <c:numCache>
                <c:formatCode>General</c:formatCode>
                <c:ptCount val="3"/>
                <c:pt idx="0">
                  <c:v>141</c:v>
                </c:pt>
                <c:pt idx="1">
                  <c:v>165</c:v>
                </c:pt>
                <c:pt idx="2">
                  <c:v>130</c:v>
                </c:pt>
              </c:numCache>
            </c:numRef>
          </c:cat>
          <c:val>
            <c:numRef>
              <c:f>BENEFICENCIA!$E$4:$E$6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BENEFICENCIA!$G$4:$G$6</c15:f>
                <c15:dlblRangeCache>
                  <c:ptCount val="3"/>
                  <c:pt idx="0">
                    <c:v> $ 4.000,0 </c:v>
                  </c:pt>
                  <c:pt idx="1">
                    <c:v> $ 38.000,0 </c:v>
                  </c:pt>
                  <c:pt idx="2">
                    <c:v> $ 17.500,0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F0B-4BFB-B983-90A7D82B2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53236443511883"/>
          <c:y val="0.11597277936216013"/>
          <c:w val="0.65300722928115917"/>
          <c:h val="0.80400321698934563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BENEFICENCIA!$F$3</c:f>
              <c:strCache>
                <c:ptCount val="1"/>
                <c:pt idx="0">
                  <c:v>COMPROMETIDO</c:v>
                </c:pt>
              </c:strCache>
            </c:strRef>
          </c:tx>
          <c:spPr>
            <a:solidFill>
              <a:srgbClr val="B8710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38762B-B289-4992-9378-951C3C249F76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DBAD324-B272-4C99-92B3-C383BB1F78F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2AD-4E72-B7C6-AD76858ACC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F36780-9D2A-400A-8284-D019CAEF02B7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37FAFE0F-87A3-40C6-A4BD-7CD2C0EE014A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2AD-4E72-B7C6-AD76858ACC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A660A7-4302-42B8-B561-DD1C2BA649C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FC71B8C-6A74-4498-BF81-97E8B00E744F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2AD-4E72-B7C6-AD76858AC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BENEFICENCIA!$B$4:$B$6</c:f>
              <c:strCache>
                <c:ptCount val="3"/>
                <c:pt idx="0">
                  <c:v>141</c:v>
                </c:pt>
                <c:pt idx="1">
                  <c:v>165</c:v>
                </c:pt>
                <c:pt idx="2">
                  <c:v>130</c:v>
                </c:pt>
              </c:strCache>
            </c:strRef>
          </c:cat>
          <c:val>
            <c:numRef>
              <c:f>BENEFICENCIA!$F$4:$F$6</c:f>
              <c:numCache>
                <c:formatCode>0%</c:formatCode>
                <c:ptCount val="3"/>
                <c:pt idx="0">
                  <c:v>0</c:v>
                </c:pt>
                <c:pt idx="1">
                  <c:v>0.41748664490250037</c:v>
                </c:pt>
                <c:pt idx="2">
                  <c:v>0.89295052349118909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BENEFICENCIA!$H$4:$H$8</c15:f>
                <c15:dlblRangeCache>
                  <c:ptCount val="5"/>
                  <c:pt idx="0">
                    <c:v> $ - </c:v>
                  </c:pt>
                  <c:pt idx="1">
                    <c:v> $ 17.225,6 </c:v>
                  </c:pt>
                  <c:pt idx="2">
                    <c:v> $ 17.137,1 </c:v>
                  </c:pt>
                  <c:pt idx="3">
                    <c:v> $ 34.362,7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2AD-4E72-B7C6-AD76858ACC78}"/>
            </c:ext>
          </c:extLst>
        </c:ser>
        <c:ser>
          <c:idx val="1"/>
          <c:order val="1"/>
          <c:tx>
            <c:strRef>
              <c:f>BENEFICENCIA!$E$3</c:f>
              <c:strCache>
                <c:ptCount val="1"/>
                <c:pt idx="0">
                  <c:v>APROPIADO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54EDD8-10AF-4998-B192-5BF4D6D73A4A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4B54F98-40DC-4C06-8A37-8342E08FD6DE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2AD-4E72-B7C6-AD76858ACC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B2947F3-9871-42BA-88B6-BBB5F96F52A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86E0F52E-6D19-4289-BA67-CAFA6050C7ED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2AD-4E72-B7C6-AD76858ACC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2BCBEC-74C8-4E95-A55C-2C4927D699E1}" type="CELLRANGE">
                      <a:rPr lang="es-CO"/>
                      <a:pPr/>
                      <a:t>[CELLRANGE]</a:t>
                    </a:fld>
                    <a:r>
                      <a:rPr lang="es-CO" baseline="0"/>
                      <a:t>; </a:t>
                    </a:r>
                    <a:fld id="{26A03029-546B-428D-A47B-7BE50000637C}" type="VALUE">
                      <a:rPr lang="es-CO" baseline="0"/>
                      <a:pPr/>
                      <a:t>[VALOR]</a:t>
                    </a:fld>
                    <a:endParaRPr lang="es-CO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2AD-4E72-B7C6-AD76858AC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BENEFICENCIA!$B$4:$B$6</c:f>
              <c:strCache>
                <c:ptCount val="3"/>
                <c:pt idx="0">
                  <c:v>141</c:v>
                </c:pt>
                <c:pt idx="1">
                  <c:v>165</c:v>
                </c:pt>
                <c:pt idx="2">
                  <c:v>130</c:v>
                </c:pt>
              </c:strCache>
            </c:strRef>
          </c:cat>
          <c:val>
            <c:numRef>
              <c:f>BENEFICENCIA!$E$4:$E$6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hape val="cylinder"/>
          <c:extLst>
            <c:ext xmlns:c15="http://schemas.microsoft.com/office/drawing/2012/chart" uri="{02D57815-91ED-43cb-92C2-25804820EDAC}">
              <c15:datalabelsRange>
                <c15:f>BENEFICENCIA!$G$4:$G$8</c15:f>
                <c15:dlblRangeCache>
                  <c:ptCount val="5"/>
                  <c:pt idx="0">
                    <c:v> $ 4.000,0 </c:v>
                  </c:pt>
                  <c:pt idx="1">
                    <c:v> $ 41.260,2 </c:v>
                  </c:pt>
                  <c:pt idx="2">
                    <c:v> $ 19.191,6 </c:v>
                  </c:pt>
                  <c:pt idx="3">
                    <c:v> $ 64.451,8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2AD-4E72-B7C6-AD76858AC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2025507808"/>
        <c:axId val="2025504064"/>
        <c:axId val="0"/>
      </c:bar3DChart>
      <c:catAx>
        <c:axId val="202550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25504064"/>
        <c:crosses val="autoZero"/>
        <c:auto val="1"/>
        <c:lblAlgn val="ctr"/>
        <c:lblOffset val="100"/>
        <c:noMultiLvlLbl val="0"/>
      </c:catAx>
      <c:valAx>
        <c:axId val="202550406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55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0.55913</cdr:x>
      <cdr:y>0.39843</cdr:y>
    </cdr:from>
    <cdr:to>
      <cdr:x>0.92171</cdr:x>
      <cdr:y>0.55556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096986" y="1092983"/>
          <a:ext cx="1359844" cy="4310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/>
            <a:t>EFICACIA VIGENCIA</a:t>
          </a:r>
        </a:p>
      </cdr:txBody>
    </cdr:sp>
  </cdr:relSizeAnchor>
  <cdr:relSizeAnchor xmlns:cdr="http://schemas.openxmlformats.org/drawingml/2006/chartDrawing">
    <cdr:from>
      <cdr:x>0.62791</cdr:x>
      <cdr:y>0.44271</cdr:y>
    </cdr:from>
    <cdr:to>
      <cdr:x>0.85124</cdr:x>
      <cdr:y>0.53385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54968" y="1214451"/>
          <a:ext cx="837592" cy="25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fld id="{6B8B0699-3D70-454F-A01C-1E28DEC97CA4}" type="TxLink">
            <a:rPr lang="en-US" sz="1600" b="1" i="0" u="none" strike="noStrike">
              <a:solidFill>
                <a:srgbClr val="000000"/>
              </a:solidFill>
              <a:latin typeface="Calibri"/>
              <a:cs typeface="Calibri"/>
            </a:rPr>
            <a:pPr algn="ctr"/>
            <a:t>9,20%</a:t>
          </a:fld>
          <a:endParaRPr lang="es-CO" sz="24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0.55913</cdr:x>
      <cdr:y>0.39843</cdr:y>
    </cdr:from>
    <cdr:to>
      <cdr:x>0.92171</cdr:x>
      <cdr:y>0.55556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096986" y="1092983"/>
          <a:ext cx="1359844" cy="4310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100" b="1"/>
            <a:t>EFICACIA VIGENCIA</a:t>
          </a:r>
        </a:p>
      </cdr:txBody>
    </cdr:sp>
  </cdr:relSizeAnchor>
  <cdr:relSizeAnchor xmlns:cdr="http://schemas.openxmlformats.org/drawingml/2006/chartDrawing">
    <cdr:from>
      <cdr:x>0.62791</cdr:x>
      <cdr:y>0.44271</cdr:y>
    </cdr:from>
    <cdr:to>
      <cdr:x>0.85124</cdr:x>
      <cdr:y>0.53385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354968" y="1214451"/>
          <a:ext cx="837592" cy="25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fld id="{6B8B0699-3D70-454F-A01C-1E28DEC97CA4}" type="TxLink">
            <a:rPr lang="en-US" sz="1600" b="1" i="0" u="none" strike="noStrike">
              <a:solidFill>
                <a:srgbClr val="000000"/>
              </a:solidFill>
              <a:latin typeface="Calibri"/>
              <a:cs typeface="Calibri"/>
            </a:rPr>
            <a:pPr algn="ctr"/>
            <a:t>12,68%</a:t>
          </a:fld>
          <a:endParaRPr lang="es-CO" sz="24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5364-2888-42BB-84C1-16C2E237C6C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5698-B70B-4762-9593-81C4983FD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4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9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76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46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26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124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5698-B70B-4762-9593-81C4983FD10E}" type="slidenum">
              <a:rPr lang="es-CO" smtClean="0"/>
              <a:t>74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74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F015-6B02-F743-9838-AA9228B99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88593A-E984-3C4D-B0E3-135E090A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21D94-EF65-D94B-B3A2-AC9E6321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21CBB-C600-7042-BB77-BED8A67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D9A1D-FBD3-A94A-BB29-134E4250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6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9942-7C12-F64C-8183-47080BB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6816A8-A2BD-E247-8152-BB836EF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4E8C0-B437-2E4B-9BD7-5AD1D50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1FE06-6E35-8A4D-B45C-2B64281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B3CAB-E273-AF42-9CB4-4944250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7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4273C3-1F48-0A42-97C8-88757C63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A919C-A352-1A44-BE39-8FD79A06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EFBED-EC27-8046-9508-A129D3D5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E6B44-FE86-9541-8DEF-B9369EB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7349E-BC20-0340-BE4B-71251A5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6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7D0F-E4BF-E046-931B-4EFF115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0A0DE9-DE3F-264D-8760-C9B97B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35A77-366B-7C48-AE3F-E07C1955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1FF15-6E3B-F34D-A588-71B6DB7C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DA0AB-090F-1347-8CE5-22C2C16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1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6C6D1-1E87-DA4E-B807-8DD2F9A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2193C-E8A4-5B43-88BA-5E1FAD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4D3C3-69CA-204F-BC46-D6E1E8D8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D0922-BAB0-044F-B265-C998CD5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1CE57-09F4-5844-B22E-145986B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04B80-E917-6344-AE81-D15CA672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A2637-7314-EC4D-910F-114946804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CE91A-B5A1-194D-8617-D3239A49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F1498-8E87-A44D-9603-4952562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41CE9-CD24-3949-BAE4-98E6368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6950B-C1CE-7F4C-80B3-AE858B08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2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476AA-6966-5945-A154-8295F4C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8F30D-861E-3D4A-B395-832F0E6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63EA69-BB19-EB47-BE16-65B32250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95817D-B92B-4444-B2CE-4BCB487A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1C5552-6DDA-6A43-9CEF-945A45B5F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E1CE43-B2DF-8D48-B372-19A1CD49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4025EF-1683-4146-B1B6-1FE96A0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24F77F-DC9B-354F-AB2A-3CBED827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48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71F17-F9A1-4A4D-BCB2-BACFB296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8D3F9D-52B3-B24B-8290-0E7B971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35170-7818-BB41-97D4-885A0359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B462AB-0238-B644-8C1C-178F69B5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610286-3DE8-794E-B011-E7BADA6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BC0DB0-F79E-2B4E-9DA6-CF612E15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07AF2E-BE17-3840-8E10-C0755B3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73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2F63-B088-B642-8118-0658A0E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C25A4-99AD-D84B-961B-7DFEC0F6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368371-EB36-0D41-84FA-797B089B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A6B0E-5A5D-4F48-9F96-40E1E53F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3950F0-ADE0-1F41-BCAF-A8523637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5B5B4-F63E-0A42-98CC-626F5D5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32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B1ED8-F1B5-B944-A8D0-602F97C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BDBA5F-2065-FB48-9579-D0AD8C7FF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A56D69-821F-6344-B95F-FDB868D4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465132-2F59-C64F-9066-B32B101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1094C-1BB7-1949-8B28-6798FDD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93D1E-3F07-DC49-8D86-F4A598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8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56F400-0B5E-D747-B501-BE5AC621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E2B78-6DFA-B64B-B3B6-3B026786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A849C-77BA-8144-9431-A532CAB1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E9B9-518E-6545-8784-1A79741C0A99}" type="datetimeFigureOut">
              <a:rPr lang="es-CO" smtClean="0"/>
              <a:t>4/05/2021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1FF70-0FF5-C047-BAE1-7F530B65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C05A1-9616-FC4A-A2DD-97AFF01F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DA1F-D5B3-4B46-BDC4-77CDC0A344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42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chart" Target="../charts/char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hart" Target="../charts/char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chart" Target="../charts/char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chart" Target="../charts/char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4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chart" Target="../charts/char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chart" Target="../charts/chart8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chart" Target="../charts/chart8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6.xml"/><Relationship Id="rId4" Type="http://schemas.openxmlformats.org/officeDocument/2006/relationships/chart" Target="../charts/char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0.xml"/><Relationship Id="rId4" Type="http://schemas.openxmlformats.org/officeDocument/2006/relationships/chart" Target="../charts/chart9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2.xml"/><Relationship Id="rId4" Type="http://schemas.openxmlformats.org/officeDocument/2006/relationships/chart" Target="../charts/chart10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0.xml"/><Relationship Id="rId4" Type="http://schemas.openxmlformats.org/officeDocument/2006/relationships/chart" Target="../charts/chart10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4.xml"/><Relationship Id="rId4" Type="http://schemas.openxmlformats.org/officeDocument/2006/relationships/chart" Target="../charts/chart1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6.xml"/><Relationship Id="rId4" Type="http://schemas.openxmlformats.org/officeDocument/2006/relationships/chart" Target="../charts/chart1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8.xml"/><Relationship Id="rId4" Type="http://schemas.openxmlformats.org/officeDocument/2006/relationships/chart" Target="../charts/chart1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0.xml"/><Relationship Id="rId4" Type="http://schemas.openxmlformats.org/officeDocument/2006/relationships/chart" Target="../charts/chart1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2.xml"/><Relationship Id="rId4" Type="http://schemas.openxmlformats.org/officeDocument/2006/relationships/chart" Target="../charts/chart1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4.xml"/><Relationship Id="rId4" Type="http://schemas.openxmlformats.org/officeDocument/2006/relationships/chart" Target="../charts/chart1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8.xml"/><Relationship Id="rId4" Type="http://schemas.openxmlformats.org/officeDocument/2006/relationships/chart" Target="../charts/char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2.xml"/><Relationship Id="rId4" Type="http://schemas.openxmlformats.org/officeDocument/2006/relationships/chart" Target="../charts/chart1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6.xml"/><Relationship Id="rId4" Type="http://schemas.openxmlformats.org/officeDocument/2006/relationships/chart" Target="../charts/chart1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83015" y="4832189"/>
            <a:ext cx="72042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rgbClr val="263F6D"/>
                </a:solidFill>
                <a:latin typeface="Century Gothic" panose="020B0502020202020204" pitchFamily="34" charset="0"/>
              </a:rPr>
              <a:t>Informe de avance Plan Departamental de Desarrollo</a:t>
            </a:r>
          </a:p>
          <a:p>
            <a:pPr algn="r"/>
            <a:r>
              <a:rPr lang="es-MX" sz="2400" b="1" dirty="0">
                <a:solidFill>
                  <a:srgbClr val="263F6D"/>
                </a:solidFill>
                <a:latin typeface="Century Gothic" panose="020B0502020202020204" pitchFamily="34" charset="0"/>
              </a:rPr>
              <a:t>Vigencia </a:t>
            </a:r>
            <a:r>
              <a:rPr lang="es-MX" sz="24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– PRIMER TRIMESTRE </a:t>
            </a:r>
            <a:endParaRPr lang="es-MX" sz="2400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CO" sz="1200" dirty="0">
                <a:solidFill>
                  <a:srgbClr val="263F6D"/>
                </a:solidFill>
              </a:rPr>
              <a:t>Fuente AVANCE FISICO: </a:t>
            </a:r>
            <a:endParaRPr lang="es-CO" sz="1200" dirty="0" smtClean="0">
              <a:solidFill>
                <a:srgbClr val="263F6D"/>
              </a:solidFill>
            </a:endParaRPr>
          </a:p>
          <a:p>
            <a:pPr algn="r"/>
            <a:r>
              <a:rPr lang="es-CO" sz="1200" dirty="0" smtClean="0">
                <a:solidFill>
                  <a:srgbClr val="263F6D"/>
                </a:solidFill>
              </a:rPr>
              <a:t>AVANCE </a:t>
            </a:r>
            <a:r>
              <a:rPr lang="es-CO" sz="1200" dirty="0">
                <a:solidFill>
                  <a:srgbClr val="263F6D"/>
                </a:solidFill>
              </a:rPr>
              <a:t>FINANCIERO: </a:t>
            </a:r>
            <a:r>
              <a:rPr lang="es-CO" sz="1200" dirty="0" smtClean="0">
                <a:solidFill>
                  <a:srgbClr val="263F6D"/>
                </a:solidFill>
              </a:rPr>
              <a:t>Ejecución presupuestal Secretaría de Hacienda nivel central e Información directa descentralizadas corte </a:t>
            </a:r>
            <a:r>
              <a:rPr lang="es-CO" sz="1200" dirty="0">
                <a:solidFill>
                  <a:srgbClr val="263F6D"/>
                </a:solidFill>
              </a:rPr>
              <a:t>a </a:t>
            </a:r>
            <a:r>
              <a:rPr lang="es-CO" sz="1200" dirty="0" smtClean="0">
                <a:solidFill>
                  <a:srgbClr val="263F6D"/>
                </a:solidFill>
              </a:rPr>
              <a:t>31 </a:t>
            </a:r>
            <a:r>
              <a:rPr lang="es-CO" sz="1200" dirty="0">
                <a:solidFill>
                  <a:srgbClr val="263F6D"/>
                </a:solidFill>
              </a:rPr>
              <a:t>de </a:t>
            </a:r>
            <a:r>
              <a:rPr lang="es-CO" sz="1200" dirty="0" smtClean="0">
                <a:solidFill>
                  <a:srgbClr val="263F6D"/>
                </a:solidFill>
              </a:rPr>
              <a:t>marzo 2021</a:t>
            </a:r>
            <a:endParaRPr lang="es-ES" sz="1200" dirty="0">
              <a:solidFill>
                <a:srgbClr val="263F6D"/>
              </a:solidFill>
            </a:endParaRPr>
          </a:p>
          <a:p>
            <a:endParaRPr lang="es-MX" sz="1200" b="1" dirty="0">
              <a:latin typeface="Century Gothic" panose="020B0502020202020204" pitchFamily="34" charset="0"/>
            </a:endParaRPr>
          </a:p>
          <a:p>
            <a:endParaRPr lang="es-CO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5874354" y="71951"/>
            <a:ext cx="5935956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</a:t>
            </a:r>
            <a:r>
              <a:rPr lang="es-CO" dirty="0" smtClean="0"/>
              <a:t>DE </a:t>
            </a:r>
            <a:r>
              <a:rPr lang="es-CO" dirty="0"/>
              <a:t>ASUNTOS </a:t>
            </a:r>
            <a:r>
              <a:rPr lang="es-CO" dirty="0" smtClean="0"/>
              <a:t>INTERNAC.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9205584" y="4985239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60419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A2718B4-0582-4F4E-BCF6-D8659885F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988686"/>
              </p:ext>
            </p:extLst>
          </p:nvPr>
        </p:nvGraphicFramePr>
        <p:xfrm>
          <a:off x="8086803" y="2105018"/>
          <a:ext cx="4213015" cy="24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417A91B4-DBAC-4B43-9799-8FE4DA2AB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15458"/>
              </p:ext>
            </p:extLst>
          </p:nvPr>
        </p:nvGraphicFramePr>
        <p:xfrm>
          <a:off x="4481998" y="4372349"/>
          <a:ext cx="4077386" cy="239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52" y="1310635"/>
            <a:ext cx="3023878" cy="50540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r="2826"/>
          <a:stretch/>
        </p:blipFill>
        <p:spPr>
          <a:xfrm>
            <a:off x="4285283" y="1819347"/>
            <a:ext cx="3480293" cy="19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91150" y="1062411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5874354" y="71951"/>
            <a:ext cx="5935956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ASUNTOS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INTERNAC.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21023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8" y="1637279"/>
            <a:ext cx="2956816" cy="50235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02" y="2212881"/>
            <a:ext cx="3305175" cy="171450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BA2718B4-0582-4F4E-BCF6-D8659885F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040495"/>
              </p:ext>
            </p:extLst>
          </p:nvPr>
        </p:nvGraphicFramePr>
        <p:xfrm>
          <a:off x="8356263" y="1918325"/>
          <a:ext cx="3910149" cy="373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417A91B4-DBAC-4B43-9799-8FE4DA2AB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180191"/>
              </p:ext>
            </p:extLst>
          </p:nvPr>
        </p:nvGraphicFramePr>
        <p:xfrm>
          <a:off x="4421820" y="4331239"/>
          <a:ext cx="3999689" cy="25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69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84" y="1610272"/>
            <a:ext cx="3652336" cy="497610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91150" y="1067621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CIENCIA, TEC. E INN.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16853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446912D3-B378-4EE5-BCA6-6D7542B41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713864"/>
              </p:ext>
            </p:extLst>
          </p:nvPr>
        </p:nvGraphicFramePr>
        <p:xfrm>
          <a:off x="8433675" y="1909836"/>
          <a:ext cx="5340985" cy="452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103F5938-1F78-4B3C-A89F-C135623A3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68977"/>
              </p:ext>
            </p:extLst>
          </p:nvPr>
        </p:nvGraphicFramePr>
        <p:xfrm>
          <a:off x="4522528" y="4373745"/>
          <a:ext cx="4275178" cy="24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3397"/>
          <a:stretch/>
        </p:blipFill>
        <p:spPr>
          <a:xfrm>
            <a:off x="4666702" y="1713509"/>
            <a:ext cx="3493546" cy="20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2" y="1396173"/>
            <a:ext cx="3739592" cy="520231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91150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CIENCIA, TEC. E INN.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82966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46" y="1895443"/>
            <a:ext cx="3623878" cy="1912046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446912D3-B378-4EE5-BCA6-6D7542B41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1161"/>
              </p:ext>
            </p:extLst>
          </p:nvPr>
        </p:nvGraphicFramePr>
        <p:xfrm>
          <a:off x="8322052" y="1533657"/>
          <a:ext cx="3869947" cy="508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103F5938-1F78-4B3C-A89F-C135623A3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624214"/>
              </p:ext>
            </p:extLst>
          </p:nvPr>
        </p:nvGraphicFramePr>
        <p:xfrm>
          <a:off x="4658187" y="4269075"/>
          <a:ext cx="3534833" cy="217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9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9" y="1306292"/>
            <a:ext cx="3653767" cy="527438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COMPETITIVIDAD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83665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CE20883-C8EE-4B06-86CC-E93382270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43646"/>
              </p:ext>
            </p:extLst>
          </p:nvPr>
        </p:nvGraphicFramePr>
        <p:xfrm>
          <a:off x="8269704" y="1502035"/>
          <a:ext cx="4025158" cy="59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DBE341F6-67D9-4B65-92CD-1BF79FB4A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327913"/>
              </p:ext>
            </p:extLst>
          </p:nvPr>
        </p:nvGraphicFramePr>
        <p:xfrm>
          <a:off x="4389769" y="4500168"/>
          <a:ext cx="4066845" cy="226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63" y="1765762"/>
            <a:ext cx="3909266" cy="20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7" y="1357745"/>
            <a:ext cx="3375486" cy="516596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COMPETITIVIDAD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56985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5" name="Rectángulo redondeado 24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1251"/>
          <a:stretch/>
        </p:blipFill>
        <p:spPr>
          <a:xfrm>
            <a:off x="4311278" y="1967503"/>
            <a:ext cx="3762340" cy="1924050"/>
          </a:xfrm>
          <a:prstGeom prst="rect">
            <a:avLst/>
          </a:prstGeom>
        </p:spPr>
      </p:pic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ECE20883-C8EE-4B06-86CC-E93382270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884701"/>
              </p:ext>
            </p:extLst>
          </p:nvPr>
        </p:nvGraphicFramePr>
        <p:xfrm>
          <a:off x="8062021" y="1540579"/>
          <a:ext cx="3956226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DBE341F6-67D9-4B65-92CD-1BF79FB4A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600557"/>
              </p:ext>
            </p:extLst>
          </p:nvPr>
        </p:nvGraphicFramePr>
        <p:xfrm>
          <a:off x="4475745" y="4245733"/>
          <a:ext cx="3679472" cy="233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9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2879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sz="2000" dirty="0"/>
              <a:t>SECRETARÍA DE DESARROLLO E INC. SOCIAL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82412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661B6C8-70E0-4AA5-9ED0-DB59F9F18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74863"/>
              </p:ext>
            </p:extLst>
          </p:nvPr>
        </p:nvGraphicFramePr>
        <p:xfrm>
          <a:off x="8421509" y="1153893"/>
          <a:ext cx="6150506" cy="58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F6030605-6DAB-43EF-9382-D2785E140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792124"/>
              </p:ext>
            </p:extLst>
          </p:nvPr>
        </p:nvGraphicFramePr>
        <p:xfrm>
          <a:off x="4393346" y="4504890"/>
          <a:ext cx="3920099" cy="211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07" y="1141095"/>
            <a:ext cx="3554276" cy="56869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t="4209" r="1824"/>
          <a:stretch/>
        </p:blipFill>
        <p:spPr>
          <a:xfrm>
            <a:off x="4715326" y="1769521"/>
            <a:ext cx="3078337" cy="220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4378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DESARROLLO E INC. SOCIAL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21512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060" y="1929882"/>
            <a:ext cx="3545164" cy="17675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1" y="1116767"/>
            <a:ext cx="3184871" cy="577869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661B6C8-70E0-4AA5-9ED0-DB59F9F18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106962"/>
              </p:ext>
            </p:extLst>
          </p:nvPr>
        </p:nvGraphicFramePr>
        <p:xfrm>
          <a:off x="8313446" y="1251297"/>
          <a:ext cx="4573590" cy="58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F6030605-6DAB-43EF-9382-D2785E140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051160"/>
              </p:ext>
            </p:extLst>
          </p:nvPr>
        </p:nvGraphicFramePr>
        <p:xfrm>
          <a:off x="4704728" y="4334432"/>
          <a:ext cx="3510139" cy="218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47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451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EDUCACIÓN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37362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1584527-66E1-4CD6-88B5-DE3E9A8D6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272692"/>
              </p:ext>
            </p:extLst>
          </p:nvPr>
        </p:nvGraphicFramePr>
        <p:xfrm>
          <a:off x="8196430" y="1415028"/>
          <a:ext cx="4185287" cy="583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ángulo redondeado 22"/>
          <p:cNvSpPr/>
          <p:nvPr/>
        </p:nvSpPr>
        <p:spPr>
          <a:xfrm>
            <a:off x="6901210" y="4697227"/>
            <a:ext cx="325811" cy="138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7185939" y="4545702"/>
            <a:ext cx="100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Century Gothic" panose="020B0502020202020204" pitchFamily="34" charset="0"/>
              </a:rPr>
              <a:t>Ejecutado ICCU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43E9A310-6304-44E6-9265-56FA994C1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86969"/>
              </p:ext>
            </p:extLst>
          </p:nvPr>
        </p:nvGraphicFramePr>
        <p:xfrm>
          <a:off x="4002795" y="4361667"/>
          <a:ext cx="4408237" cy="24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48" y="1715468"/>
            <a:ext cx="3143826" cy="22278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59" y="1207574"/>
            <a:ext cx="4444369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714" y="956381"/>
            <a:ext cx="4328535" cy="587705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EDUCACIÓN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12613"/>
              </p:ext>
            </p:extLst>
          </p:nvPr>
        </p:nvGraphicFramePr>
        <p:xfrm>
          <a:off x="2674167" y="5562965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46" y="1947462"/>
            <a:ext cx="3928277" cy="1947446"/>
          </a:xfrm>
          <a:prstGeom prst="rect">
            <a:avLst/>
          </a:prstGeom>
        </p:spPr>
      </p:pic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10B1C88-4509-41C3-B338-F654E67CC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086479"/>
              </p:ext>
            </p:extLst>
          </p:nvPr>
        </p:nvGraphicFramePr>
        <p:xfrm>
          <a:off x="8421509" y="1251297"/>
          <a:ext cx="4880507" cy="58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B6415AD-0CFA-469D-86E8-10CE4247B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393810"/>
              </p:ext>
            </p:extLst>
          </p:nvPr>
        </p:nvGraphicFramePr>
        <p:xfrm>
          <a:off x="4439713" y="4282824"/>
          <a:ext cx="3855861" cy="225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16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696D819-4C18-4408-A27D-552D34A89434}"/>
              </a:ext>
            </a:extLst>
          </p:cNvPr>
          <p:cNvSpPr txBox="1"/>
          <p:nvPr/>
        </p:nvSpPr>
        <p:spPr>
          <a:xfrm>
            <a:off x="252180" y="85062"/>
            <a:ext cx="9014649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AVANCE DE EJECUCIÓN FÍSICA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PDD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8D1400-74C7-467D-96A9-8C1C560471BF}"/>
              </a:ext>
            </a:extLst>
          </p:cNvPr>
          <p:cNvSpPr txBox="1"/>
          <p:nvPr/>
        </p:nvSpPr>
        <p:spPr>
          <a:xfrm>
            <a:off x="252179" y="566105"/>
            <a:ext cx="356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solidFill>
                  <a:srgbClr val="263F6D"/>
                </a:solidFill>
              </a:rPr>
              <a:t>FUENTE: </a:t>
            </a:r>
            <a:r>
              <a:rPr lang="es-CO" sz="1200" dirty="0" smtClean="0">
                <a:solidFill>
                  <a:srgbClr val="263F6D"/>
                </a:solidFill>
              </a:rPr>
              <a:t>Información entidades reportada a la Secretaría de Planeación - Corte </a:t>
            </a:r>
            <a:r>
              <a:rPr lang="es-CO" sz="1200" dirty="0">
                <a:solidFill>
                  <a:srgbClr val="263F6D"/>
                </a:solidFill>
              </a:rPr>
              <a:t>a </a:t>
            </a:r>
            <a:r>
              <a:rPr lang="es-CO" sz="1200" dirty="0" smtClean="0">
                <a:solidFill>
                  <a:srgbClr val="263F6D"/>
                </a:solidFill>
              </a:rPr>
              <a:t>31 </a:t>
            </a:r>
            <a:r>
              <a:rPr lang="es-CO" sz="1200" dirty="0">
                <a:solidFill>
                  <a:srgbClr val="263F6D"/>
                </a:solidFill>
              </a:rPr>
              <a:t>de </a:t>
            </a:r>
            <a:r>
              <a:rPr lang="es-CO" sz="1200" dirty="0" smtClean="0">
                <a:solidFill>
                  <a:srgbClr val="263F6D"/>
                </a:solidFill>
              </a:rPr>
              <a:t>Marzo 2021</a:t>
            </a:r>
            <a:endParaRPr lang="es-CO" sz="1200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8" y="1806715"/>
            <a:ext cx="4932091" cy="3310415"/>
          </a:xfrm>
          <a:prstGeom prst="rect">
            <a:avLst/>
          </a:prstGeom>
        </p:spPr>
      </p:pic>
      <p:sp>
        <p:nvSpPr>
          <p:cNvPr id="16" name="Forma en L 15"/>
          <p:cNvSpPr/>
          <p:nvPr/>
        </p:nvSpPr>
        <p:spPr>
          <a:xfrm rot="16200000">
            <a:off x="5837255" y="515418"/>
            <a:ext cx="5699090" cy="7010400"/>
          </a:xfrm>
          <a:prstGeom prst="corner">
            <a:avLst>
              <a:gd name="adj1" fmla="val 103908"/>
              <a:gd name="adj2" fmla="val 49380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" name="Conector angular 16"/>
          <p:cNvCxnSpPr/>
          <p:nvPr/>
        </p:nvCxnSpPr>
        <p:spPr>
          <a:xfrm rot="5400000">
            <a:off x="2925696" y="3481797"/>
            <a:ext cx="5686927" cy="1065478"/>
          </a:xfrm>
          <a:prstGeom prst="bentConnector3">
            <a:avLst>
              <a:gd name="adj1" fmla="val 50000"/>
            </a:avLst>
          </a:prstGeom>
          <a:solidFill>
            <a:srgbClr val="F5F5F5"/>
          </a:solidFill>
          <a:ln w="28575">
            <a:solidFill>
              <a:srgbClr val="2154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1134238" y="1171073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ACUMULADO </a:t>
            </a:r>
            <a:r>
              <a:rPr lang="es-MX" b="1" dirty="0" smtClean="0">
                <a:latin typeface="Century Gothic" panose="020B0502020202020204" pitchFamily="34" charset="0"/>
              </a:rPr>
              <a:t>CUATRIENIO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313446" y="1066385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>
                <a:solidFill>
                  <a:schemeClr val="bg1"/>
                </a:solidFill>
                <a:latin typeface="Century Gothic" panose="020B0502020202020204" pitchFamily="34" charset="0"/>
              </a:rPr>
              <a:t>VIGENCIA 2021</a:t>
            </a:r>
            <a:endParaRPr lang="es-CO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291" y="1848937"/>
            <a:ext cx="4646787" cy="336713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9D88395-3C67-483B-9F0F-BA5153D8648F}"/>
              </a:ext>
            </a:extLst>
          </p:cNvPr>
          <p:cNvGrpSpPr/>
          <p:nvPr/>
        </p:nvGrpSpPr>
        <p:grpSpPr>
          <a:xfrm>
            <a:off x="7601782" y="5271155"/>
            <a:ext cx="2170036" cy="696644"/>
            <a:chOff x="3970020" y="3413348"/>
            <a:chExt cx="1484025" cy="416532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5C0E02BB-DAA3-460F-A0D4-2852980BCAEE}"/>
                </a:ext>
              </a:extLst>
            </p:cNvPr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redondeado 8">
              <a:extLst>
                <a:ext uri="{FF2B5EF4-FFF2-40B4-BE49-F238E27FC236}">
                  <a16:creationId xmlns:a16="http://schemas.microsoft.com/office/drawing/2014/main" id="{4C5BA663-01E4-4E0E-BD76-CF019ED66B5D}"/>
                </a:ext>
              </a:extLst>
            </p:cNvPr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080724B-7794-4BCC-9AA9-5B9FBF5C8F5B}"/>
                </a:ext>
              </a:extLst>
            </p:cNvPr>
            <p:cNvSpPr txBox="1"/>
            <p:nvPr/>
          </p:nvSpPr>
          <p:spPr>
            <a:xfrm>
              <a:off x="4334626" y="3437148"/>
              <a:ext cx="1119419" cy="16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rgbClr val="263F6D"/>
                  </a:solidFill>
                  <a:latin typeface="Century Gothic" panose="020B0502020202020204" pitchFamily="34" charset="0"/>
                </a:rPr>
                <a:t>Programado</a:t>
              </a:r>
              <a:endParaRPr lang="es-CO" sz="1200" b="1" dirty="0">
                <a:solidFill>
                  <a:srgbClr val="263F6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EC190EC-F7B7-4B5F-B0E4-FCF49534DB56}"/>
                </a:ext>
              </a:extLst>
            </p:cNvPr>
            <p:cNvSpPr txBox="1"/>
            <p:nvPr/>
          </p:nvSpPr>
          <p:spPr>
            <a:xfrm>
              <a:off x="4334626" y="3664259"/>
              <a:ext cx="1119419" cy="16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rgbClr val="263F6D"/>
                  </a:solidFill>
                  <a:latin typeface="Century Gothic" panose="020B0502020202020204" pitchFamily="34" charset="0"/>
                </a:rPr>
                <a:t>Ejecutado</a:t>
              </a:r>
              <a:endParaRPr lang="es-CO" sz="1200" b="1" dirty="0">
                <a:solidFill>
                  <a:srgbClr val="263F6D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1356146" y="5217072"/>
            <a:ext cx="2258621" cy="674356"/>
            <a:chOff x="3970020" y="3413348"/>
            <a:chExt cx="1493478" cy="407818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344079" y="3413348"/>
              <a:ext cx="1119419" cy="18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2021</a:t>
              </a:r>
              <a:endParaRPr lang="es-CO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344079" y="3619666"/>
              <a:ext cx="1119419" cy="18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 b="1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MX" dirty="0"/>
                <a:t>2020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6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LA FUNCIÓN PÚBLICA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B0BC3E2-42AE-474B-AA04-C11D41612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629207"/>
              </p:ext>
            </p:extLst>
          </p:nvPr>
        </p:nvGraphicFramePr>
        <p:xfrm>
          <a:off x="4392117" y="4450469"/>
          <a:ext cx="4296834" cy="231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72E33798-A73A-4168-9954-D82E1F79B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384769"/>
              </p:ext>
            </p:extLst>
          </p:nvPr>
        </p:nvGraphicFramePr>
        <p:xfrm>
          <a:off x="8197420" y="1869148"/>
          <a:ext cx="4294893" cy="367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45" y="1526949"/>
            <a:ext cx="3731075" cy="54261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106" y="1888761"/>
            <a:ext cx="3261001" cy="2047052"/>
          </a:xfrm>
          <a:prstGeom prst="rect">
            <a:avLst/>
          </a:prstGeom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7887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8" y="1721675"/>
            <a:ext cx="2961177" cy="464379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72426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SECRETARÍA </a:t>
            </a:r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LA FUNCIÓN PÚBLICA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94670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85" y="1949673"/>
            <a:ext cx="3286125" cy="171450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72E33798-A73A-4168-9954-D82E1F79B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125291"/>
              </p:ext>
            </p:extLst>
          </p:nvPr>
        </p:nvGraphicFramePr>
        <p:xfrm>
          <a:off x="8084671" y="2091056"/>
          <a:ext cx="4379560" cy="314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B0BC3E2-42AE-474B-AA04-C11D41612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15125"/>
              </p:ext>
            </p:extLst>
          </p:nvPr>
        </p:nvGraphicFramePr>
        <p:xfrm>
          <a:off x="4345528" y="4229227"/>
          <a:ext cx="3824112" cy="236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33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2" y="1209340"/>
            <a:ext cx="3724979" cy="540152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GENERAL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06614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271240C-1A58-4FDD-A00B-D63F35A55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79549"/>
              </p:ext>
            </p:extLst>
          </p:nvPr>
        </p:nvGraphicFramePr>
        <p:xfrm>
          <a:off x="4296007" y="4102218"/>
          <a:ext cx="4804833" cy="273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11DB9109-32E5-4068-BE61-4526B7143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572068"/>
              </p:ext>
            </p:extLst>
          </p:nvPr>
        </p:nvGraphicFramePr>
        <p:xfrm>
          <a:off x="8269704" y="1058777"/>
          <a:ext cx="5334710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2020"/>
          <a:stretch/>
        </p:blipFill>
        <p:spPr>
          <a:xfrm>
            <a:off x="4724572" y="1673743"/>
            <a:ext cx="3150186" cy="19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85283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GENERAL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25625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60" y="1961854"/>
            <a:ext cx="3257550" cy="1914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7" y="1128810"/>
            <a:ext cx="3767655" cy="5688061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11DB9109-32E5-4068-BE61-4526B7143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49193"/>
              </p:ext>
            </p:extLst>
          </p:nvPr>
        </p:nvGraphicFramePr>
        <p:xfrm>
          <a:off x="8149278" y="1496457"/>
          <a:ext cx="4287838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F271240C-1A58-4FDD-A00B-D63F35A55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905225"/>
              </p:ext>
            </p:extLst>
          </p:nvPr>
        </p:nvGraphicFramePr>
        <p:xfrm>
          <a:off x="4367526" y="4430959"/>
          <a:ext cx="3513667" cy="23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39" y="1248952"/>
            <a:ext cx="4474852" cy="562099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</a:t>
            </a:r>
            <a:r>
              <a:rPr lang="es-CO" dirty="0" smtClean="0"/>
              <a:t>GOBIERNO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33799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8D9BEE2-4C4F-4DD7-A02B-1049AB37F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9952"/>
              </p:ext>
            </p:extLst>
          </p:nvPr>
        </p:nvGraphicFramePr>
        <p:xfrm>
          <a:off x="8360598" y="1035650"/>
          <a:ext cx="4824062" cy="582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26" y="4763299"/>
            <a:ext cx="3219450" cy="1752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325" y="1810699"/>
            <a:ext cx="3294941" cy="20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3" y="939542"/>
            <a:ext cx="4249498" cy="606813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68212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GOBIERNO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09939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366" y="2069281"/>
            <a:ext cx="3228975" cy="178117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38D9BEE2-4C4F-4DD7-A02B-1049AB37F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17694"/>
              </p:ext>
            </p:extLst>
          </p:nvPr>
        </p:nvGraphicFramePr>
        <p:xfrm>
          <a:off x="8177998" y="1498050"/>
          <a:ext cx="3998561" cy="578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1ADD783D-AFEE-40BC-B612-E1D3C41A6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43450"/>
              </p:ext>
            </p:extLst>
          </p:nvPr>
        </p:nvGraphicFramePr>
        <p:xfrm>
          <a:off x="4584304" y="4425058"/>
          <a:ext cx="3534834" cy="233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11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HÁBITAT Y VIVIENDA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68563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D0FF9EA-D006-4750-A405-99C105B8B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108098"/>
              </p:ext>
            </p:extLst>
          </p:nvPr>
        </p:nvGraphicFramePr>
        <p:xfrm>
          <a:off x="4159525" y="4173171"/>
          <a:ext cx="4804833" cy="273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2536758-FB7B-4AB5-92B7-BC0682ED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868726"/>
              </p:ext>
            </p:extLst>
          </p:nvPr>
        </p:nvGraphicFramePr>
        <p:xfrm>
          <a:off x="8337161" y="1342288"/>
          <a:ext cx="3591696" cy="549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5" y="1413689"/>
            <a:ext cx="1962311" cy="52412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952" y="1855644"/>
            <a:ext cx="3362757" cy="19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6" y="1357312"/>
            <a:ext cx="4117274" cy="498889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HÁBITAT Y VIVIENDA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57614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28" y="2141022"/>
            <a:ext cx="3250173" cy="1679753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A2536758-FB7B-4AB5-92B7-BC0682ED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133701"/>
              </p:ext>
            </p:extLst>
          </p:nvPr>
        </p:nvGraphicFramePr>
        <p:xfrm>
          <a:off x="8206062" y="1503120"/>
          <a:ext cx="4157310" cy="53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7D0FF9EA-D006-4750-A405-99C105B8B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850115"/>
              </p:ext>
            </p:extLst>
          </p:nvPr>
        </p:nvGraphicFramePr>
        <p:xfrm>
          <a:off x="4292607" y="4303017"/>
          <a:ext cx="4011084" cy="216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47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0" y="1572600"/>
            <a:ext cx="3792041" cy="441388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HACIENDA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21867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0F58D49-D2FA-4FB9-8B8D-5BBB08264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897547"/>
              </p:ext>
            </p:extLst>
          </p:nvPr>
        </p:nvGraphicFramePr>
        <p:xfrm>
          <a:off x="4493173" y="4173056"/>
          <a:ext cx="4063973" cy="24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6678B65-ED30-4E80-A2C9-FE524A93F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011790"/>
              </p:ext>
            </p:extLst>
          </p:nvPr>
        </p:nvGraphicFramePr>
        <p:xfrm>
          <a:off x="8149278" y="2548656"/>
          <a:ext cx="4104847" cy="24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4341"/>
          <a:stretch/>
        </p:blipFill>
        <p:spPr>
          <a:xfrm>
            <a:off x="4712591" y="1688730"/>
            <a:ext cx="3028819" cy="21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HACIENDA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45884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04" y="2007597"/>
            <a:ext cx="3314700" cy="16954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94" y="1449373"/>
            <a:ext cx="3639070" cy="4207382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E6678B65-ED30-4E80-A2C9-FE524A93F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228860"/>
              </p:ext>
            </p:extLst>
          </p:nvPr>
        </p:nvGraphicFramePr>
        <p:xfrm>
          <a:off x="8131215" y="1914590"/>
          <a:ext cx="4359806" cy="346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0F58D49-D2FA-4FB9-8B8D-5BBB08264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24731"/>
              </p:ext>
            </p:extLst>
          </p:nvPr>
        </p:nvGraphicFramePr>
        <p:xfrm>
          <a:off x="4514894" y="4165069"/>
          <a:ext cx="3798552" cy="253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86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9E4B21-AEE3-4686-9C1A-E6132C0335DD}"/>
              </a:ext>
            </a:extLst>
          </p:cNvPr>
          <p:cNvSpPr txBox="1"/>
          <p:nvPr/>
        </p:nvSpPr>
        <p:spPr>
          <a:xfrm>
            <a:off x="204715" y="106183"/>
            <a:ext cx="9840037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RANKING DE ENTIDADES - AVANCE FÍSICO ACUMULADO PDD CUATRIENIO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5BA254-FAF8-4566-90F0-6B80FA98A032}"/>
              </a:ext>
            </a:extLst>
          </p:cNvPr>
          <p:cNvSpPr txBox="1"/>
          <p:nvPr/>
        </p:nvSpPr>
        <p:spPr>
          <a:xfrm>
            <a:off x="204715" y="567848"/>
            <a:ext cx="794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FUENTE:  </a:t>
            </a:r>
            <a:r>
              <a:rPr lang="es-CO" sz="1200" dirty="0" smtClean="0">
                <a:solidFill>
                  <a:srgbClr val="002060"/>
                </a:solidFill>
              </a:rPr>
              <a:t>Dirección Seguimiento y Evaluación con base en reporte entidades – información corte </a:t>
            </a:r>
            <a:r>
              <a:rPr lang="es-CO" sz="1200" dirty="0">
                <a:solidFill>
                  <a:srgbClr val="002060"/>
                </a:solidFill>
              </a:rPr>
              <a:t>a </a:t>
            </a:r>
            <a:r>
              <a:rPr lang="es-CO" sz="1200" dirty="0" smtClean="0">
                <a:solidFill>
                  <a:srgbClr val="002060"/>
                </a:solidFill>
              </a:rPr>
              <a:t>31 </a:t>
            </a:r>
            <a:r>
              <a:rPr lang="es-CO" sz="1200" dirty="0">
                <a:solidFill>
                  <a:srgbClr val="002060"/>
                </a:solidFill>
              </a:rPr>
              <a:t>de </a:t>
            </a:r>
            <a:r>
              <a:rPr lang="es-CO" sz="1200" dirty="0" smtClean="0">
                <a:solidFill>
                  <a:srgbClr val="002060"/>
                </a:solidFill>
              </a:rPr>
              <a:t>Mazo 2021</a:t>
            </a:r>
            <a:endParaRPr lang="es-CO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979784"/>
              </p:ext>
            </p:extLst>
          </p:nvPr>
        </p:nvGraphicFramePr>
        <p:xfrm>
          <a:off x="1959429" y="691219"/>
          <a:ext cx="7311797" cy="616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41" y="1687672"/>
            <a:ext cx="2262774" cy="445613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INTEGRACIÓN REG.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54636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4096E65-83B5-4194-A926-7060B429D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20645"/>
              </p:ext>
            </p:extLst>
          </p:nvPr>
        </p:nvGraphicFramePr>
        <p:xfrm>
          <a:off x="8313447" y="1761361"/>
          <a:ext cx="3726153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E112267-8D4E-4023-8BD5-7283FC089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94551"/>
              </p:ext>
            </p:extLst>
          </p:nvPr>
        </p:nvGraphicFramePr>
        <p:xfrm>
          <a:off x="4285283" y="4173056"/>
          <a:ext cx="4275666" cy="22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r="1983"/>
          <a:stretch/>
        </p:blipFill>
        <p:spPr>
          <a:xfrm>
            <a:off x="4715326" y="1740266"/>
            <a:ext cx="3132137" cy="20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66" y="1790470"/>
            <a:ext cx="3028950" cy="40290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15213" y="116558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INTEGRACIÓN REG.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9255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01" y="1813672"/>
            <a:ext cx="3554683" cy="2083374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84096E65-83B5-4194-A926-7060B429D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238548"/>
              </p:ext>
            </p:extLst>
          </p:nvPr>
        </p:nvGraphicFramePr>
        <p:xfrm>
          <a:off x="8169640" y="1742677"/>
          <a:ext cx="4136144" cy="46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E112267-8D4E-4023-8BD5-7283FC089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88934"/>
              </p:ext>
            </p:extLst>
          </p:nvPr>
        </p:nvGraphicFramePr>
        <p:xfrm>
          <a:off x="4514830" y="4404435"/>
          <a:ext cx="3651250" cy="229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30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JURÍDICA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86716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B14CC99-7445-4421-9C1B-A25082388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759554"/>
              </p:ext>
            </p:extLst>
          </p:nvPr>
        </p:nvGraphicFramePr>
        <p:xfrm>
          <a:off x="8160301" y="2904776"/>
          <a:ext cx="4031700" cy="172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3B5144B-62CA-4D6A-9CC3-CFD5A0403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676301"/>
              </p:ext>
            </p:extLst>
          </p:nvPr>
        </p:nvGraphicFramePr>
        <p:xfrm>
          <a:off x="4546086" y="4114469"/>
          <a:ext cx="4353278" cy="273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4" y="1734351"/>
            <a:ext cx="3773173" cy="33922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2135"/>
          <a:stretch/>
        </p:blipFill>
        <p:spPr>
          <a:xfrm>
            <a:off x="4426237" y="1891837"/>
            <a:ext cx="3516761" cy="18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0" y="1612749"/>
            <a:ext cx="3287442" cy="418844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JURÍDICA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32952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462" y="1995157"/>
            <a:ext cx="3997891" cy="195953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7B14CC99-7445-4421-9C1B-A25082388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63734"/>
              </p:ext>
            </p:extLst>
          </p:nvPr>
        </p:nvGraphicFramePr>
        <p:xfrm>
          <a:off x="8025636" y="2688053"/>
          <a:ext cx="4095222" cy="169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13B5144B-62CA-4D6A-9CC3-CFD5A0403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412441"/>
              </p:ext>
            </p:extLst>
          </p:nvPr>
        </p:nvGraphicFramePr>
        <p:xfrm>
          <a:off x="4508020" y="4099219"/>
          <a:ext cx="3866087" cy="250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81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r="10369"/>
          <a:stretch/>
        </p:blipFill>
        <p:spPr>
          <a:xfrm>
            <a:off x="438246" y="1938259"/>
            <a:ext cx="3324286" cy="407070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MINAS Y ENERGÍA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70103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B81D8461-5D6F-4D69-9CB6-5983C8184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13169"/>
              </p:ext>
            </p:extLst>
          </p:nvPr>
        </p:nvGraphicFramePr>
        <p:xfrm>
          <a:off x="8126440" y="1593047"/>
          <a:ext cx="3945643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1DBA33D9-B417-405A-9AB4-0A8A3F9C8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08015"/>
              </p:ext>
            </p:extLst>
          </p:nvPr>
        </p:nvGraphicFramePr>
        <p:xfrm>
          <a:off x="4285283" y="4202539"/>
          <a:ext cx="4159251" cy="253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062" y="1800446"/>
            <a:ext cx="3364663" cy="20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9" y="1384134"/>
            <a:ext cx="2970808" cy="504664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MINAS Y ENERGÍA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94808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28" y="2037505"/>
            <a:ext cx="3171825" cy="182880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B81D8461-5D6F-4D69-9CB6-5983C8184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6402"/>
              </p:ext>
            </p:extLst>
          </p:nvPr>
        </p:nvGraphicFramePr>
        <p:xfrm>
          <a:off x="8034688" y="1165826"/>
          <a:ext cx="4157312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1DBA33D9-B417-405A-9AB4-0A8A3F9C8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690362"/>
              </p:ext>
            </p:extLst>
          </p:nvPr>
        </p:nvGraphicFramePr>
        <p:xfrm>
          <a:off x="4327125" y="4131290"/>
          <a:ext cx="4085167" cy="240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53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32" y="1588845"/>
            <a:ext cx="2247738" cy="428989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sz="2000" dirty="0"/>
              <a:t>SECRETARÍA DE MUJER Y EQUI. DE GÉNERO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10616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791" y="1765360"/>
            <a:ext cx="3675233" cy="1968430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F3A9CB2-E588-47EF-AABF-CDBA2C432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940347"/>
              </p:ext>
            </p:extLst>
          </p:nvPr>
        </p:nvGraphicFramePr>
        <p:xfrm>
          <a:off x="4262769" y="4146897"/>
          <a:ext cx="3831167" cy="246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CA7D215-3FA1-459F-8360-69EEFF3BC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65651"/>
              </p:ext>
            </p:extLst>
          </p:nvPr>
        </p:nvGraphicFramePr>
        <p:xfrm>
          <a:off x="8223499" y="1341135"/>
          <a:ext cx="3776310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44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12" y="1407169"/>
            <a:ext cx="3022452" cy="535858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285283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MUJER Y EQUI. DE GÉNERO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31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941" y="1993415"/>
            <a:ext cx="3457575" cy="176212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5CA7D215-3FA1-459F-8360-69EEFF3BC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560061"/>
              </p:ext>
            </p:extLst>
          </p:nvPr>
        </p:nvGraphicFramePr>
        <p:xfrm>
          <a:off x="8113943" y="1742946"/>
          <a:ext cx="4026954" cy="440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F3A9CB2-E588-47EF-AABF-CDBA2C432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432004"/>
              </p:ext>
            </p:extLst>
          </p:nvPr>
        </p:nvGraphicFramePr>
        <p:xfrm>
          <a:off x="4429089" y="4122339"/>
          <a:ext cx="4138082" cy="218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74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sz="2000" dirty="0"/>
              <a:t>SECRETARÍA DE </a:t>
            </a:r>
            <a:r>
              <a:rPr lang="es-CO" sz="2000" dirty="0" smtClean="0"/>
              <a:t>TRANSPORTE Y MOVILIDAD</a:t>
            </a:r>
            <a:endParaRPr lang="es-CO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98205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2" y="1690526"/>
            <a:ext cx="4474852" cy="4279763"/>
          </a:xfrm>
          <a:prstGeom prst="rect">
            <a:avLst/>
          </a:prstGeom>
        </p:spPr>
      </p:pic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60760"/>
              </p:ext>
            </p:extLst>
          </p:nvPr>
        </p:nvGraphicFramePr>
        <p:xfrm>
          <a:off x="4347733" y="1208605"/>
          <a:ext cx="382190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705897D-5E1D-4950-8361-27C2DDA92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61003"/>
              </p:ext>
            </p:extLst>
          </p:nvPr>
        </p:nvGraphicFramePr>
        <p:xfrm>
          <a:off x="8476795" y="1478836"/>
          <a:ext cx="3777329" cy="494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6DECB92E-56E0-44B5-9226-E38295AA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95458"/>
              </p:ext>
            </p:extLst>
          </p:nvPr>
        </p:nvGraphicFramePr>
        <p:xfrm>
          <a:off x="4435166" y="4359345"/>
          <a:ext cx="4073904" cy="215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7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285283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</a:t>
            </a:r>
            <a:r>
              <a:rPr lang="es-CO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TRANSPORTE Y MOVILIDAD</a:t>
            </a:r>
            <a:endParaRPr 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1620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3105"/>
          <a:stretch/>
        </p:blipFill>
        <p:spPr>
          <a:xfrm>
            <a:off x="4704728" y="1907650"/>
            <a:ext cx="3216287" cy="19937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5" y="1593596"/>
            <a:ext cx="4310246" cy="4669941"/>
          </a:xfrm>
          <a:prstGeom prst="rect">
            <a:avLst/>
          </a:prstGeom>
        </p:spPr>
      </p:pic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6705897D-5E1D-4950-8361-27C2DDA92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126573"/>
              </p:ext>
            </p:extLst>
          </p:nvPr>
        </p:nvGraphicFramePr>
        <p:xfrm>
          <a:off x="8169640" y="1547552"/>
          <a:ext cx="4167894" cy="497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6DECB92E-56E0-44B5-9226-E38295AA6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63608"/>
              </p:ext>
            </p:extLst>
          </p:nvPr>
        </p:nvGraphicFramePr>
        <p:xfrm>
          <a:off x="4569401" y="4127317"/>
          <a:ext cx="3683000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46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D0C92A-32C7-4EC6-B132-73A5CBAFCF02}"/>
              </a:ext>
            </a:extLst>
          </p:cNvPr>
          <p:cNvSpPr txBox="1"/>
          <p:nvPr/>
        </p:nvSpPr>
        <p:spPr>
          <a:xfrm>
            <a:off x="354842" y="85062"/>
            <a:ext cx="10950363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RANKING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ENTIDADES - AVANCE  FÍSICO VIGENCIA 2021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BA254-FAF8-4566-90F0-6B80FA98A032}"/>
              </a:ext>
            </a:extLst>
          </p:cNvPr>
          <p:cNvSpPr txBox="1"/>
          <p:nvPr/>
        </p:nvSpPr>
        <p:spPr>
          <a:xfrm>
            <a:off x="204715" y="567848"/>
            <a:ext cx="794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FUENTE:  </a:t>
            </a:r>
            <a:r>
              <a:rPr lang="es-CO" sz="1200" dirty="0" smtClean="0">
                <a:solidFill>
                  <a:srgbClr val="002060"/>
                </a:solidFill>
              </a:rPr>
              <a:t>Dirección Seguimiento y Evaluación con base en reporte entidades – información corte </a:t>
            </a:r>
            <a:r>
              <a:rPr lang="es-CO" sz="1200" dirty="0">
                <a:solidFill>
                  <a:srgbClr val="002060"/>
                </a:solidFill>
              </a:rPr>
              <a:t>a </a:t>
            </a:r>
            <a:r>
              <a:rPr lang="es-CO" sz="1200" dirty="0" smtClean="0">
                <a:solidFill>
                  <a:srgbClr val="002060"/>
                </a:solidFill>
              </a:rPr>
              <a:t>31 </a:t>
            </a:r>
            <a:r>
              <a:rPr lang="es-CO" sz="1200" dirty="0">
                <a:solidFill>
                  <a:srgbClr val="002060"/>
                </a:solidFill>
              </a:rPr>
              <a:t>de </a:t>
            </a:r>
            <a:r>
              <a:rPr lang="es-CO" sz="1200" dirty="0" smtClean="0">
                <a:solidFill>
                  <a:srgbClr val="002060"/>
                </a:solidFill>
              </a:rPr>
              <a:t>Mazo 2021</a:t>
            </a:r>
            <a:endParaRPr lang="es-CO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22575"/>
              </p:ext>
            </p:extLst>
          </p:nvPr>
        </p:nvGraphicFramePr>
        <p:xfrm>
          <a:off x="2667812" y="722389"/>
          <a:ext cx="6324422" cy="613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83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73" y="1134013"/>
            <a:ext cx="4474852" cy="562099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7081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PLANEACIÓN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42738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69D5222-8D9E-4194-97ED-6BAA9FE9D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32251"/>
              </p:ext>
            </p:extLst>
          </p:nvPr>
        </p:nvGraphicFramePr>
        <p:xfrm>
          <a:off x="4746689" y="4325308"/>
          <a:ext cx="3412770" cy="236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192" y="1663343"/>
            <a:ext cx="3186900" cy="2194642"/>
          </a:xfrm>
          <a:prstGeom prst="rect">
            <a:avLst/>
          </a:prstGeom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76AF559E-7F8B-4661-93DF-EFE968371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5558"/>
              </p:ext>
            </p:extLst>
          </p:nvPr>
        </p:nvGraphicFramePr>
        <p:xfrm>
          <a:off x="8421509" y="1485998"/>
          <a:ext cx="3411172" cy="44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90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" y="1171074"/>
            <a:ext cx="4316342" cy="576121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PLANEACIÓN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43103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99" y="2019113"/>
            <a:ext cx="3248025" cy="1810633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DE94E558-33FE-415D-982A-F7A3F6D7A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88214"/>
              </p:ext>
            </p:extLst>
          </p:nvPr>
        </p:nvGraphicFramePr>
        <p:xfrm>
          <a:off x="8169640" y="1427438"/>
          <a:ext cx="4559479" cy="528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C9244503-152B-49A9-AA62-D49463B12D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306758"/>
              </p:ext>
            </p:extLst>
          </p:nvPr>
        </p:nvGraphicFramePr>
        <p:xfrm>
          <a:off x="4605432" y="4271442"/>
          <a:ext cx="3587751" cy="225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1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3" y="1441739"/>
            <a:ext cx="3823125" cy="479713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PRENSA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1669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DCC0223-4E98-4E9B-AE5C-1E9EE3797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75891"/>
              </p:ext>
            </p:extLst>
          </p:nvPr>
        </p:nvGraphicFramePr>
        <p:xfrm>
          <a:off x="4696528" y="4248071"/>
          <a:ext cx="3534834" cy="22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85BE3EF8-8086-4C3F-9383-C6383C000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32726"/>
              </p:ext>
            </p:extLst>
          </p:nvPr>
        </p:nvGraphicFramePr>
        <p:xfrm>
          <a:off x="7972187" y="2539186"/>
          <a:ext cx="4243389" cy="24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979" y="1732935"/>
            <a:ext cx="3397676" cy="1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PRENSA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65076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54" y="2054884"/>
            <a:ext cx="3200400" cy="1639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027" y="1447499"/>
            <a:ext cx="4316342" cy="4493141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85BE3EF8-8086-4C3F-9383-C6383C000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223620"/>
              </p:ext>
            </p:extLst>
          </p:nvPr>
        </p:nvGraphicFramePr>
        <p:xfrm>
          <a:off x="8495451" y="1819491"/>
          <a:ext cx="3865565" cy="38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CDCC0223-4E98-4E9B-AE5C-1E9EE3797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576998"/>
              </p:ext>
            </p:extLst>
          </p:nvPr>
        </p:nvGraphicFramePr>
        <p:xfrm>
          <a:off x="4767429" y="4392593"/>
          <a:ext cx="3728022" cy="201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0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8" y="1153551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</a:t>
            </a:r>
            <a:r>
              <a:rPr lang="es-CO" dirty="0" smtClean="0"/>
              <a:t>SALUD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95694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A9EF672-7B66-42B7-90CF-870430784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20428"/>
              </p:ext>
            </p:extLst>
          </p:nvPr>
        </p:nvGraphicFramePr>
        <p:xfrm>
          <a:off x="8365272" y="1041891"/>
          <a:ext cx="3666307" cy="583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3C37D5A-EA01-428C-BC25-6BCC6204A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634375"/>
              </p:ext>
            </p:extLst>
          </p:nvPr>
        </p:nvGraphicFramePr>
        <p:xfrm>
          <a:off x="4630070" y="4430941"/>
          <a:ext cx="3408715" cy="202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326" y="1552016"/>
            <a:ext cx="2989767" cy="21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299" y="1096781"/>
            <a:ext cx="4316342" cy="576121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270724" y="91425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SALUD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82287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33" y="2019113"/>
            <a:ext cx="3286125" cy="1809972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A9EF672-7B66-42B7-90CF-870430784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345339"/>
              </p:ext>
            </p:extLst>
          </p:nvPr>
        </p:nvGraphicFramePr>
        <p:xfrm>
          <a:off x="8465729" y="1251297"/>
          <a:ext cx="3726271" cy="58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E3C37D5A-EA01-428C-BC25-6BCC6204A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05965"/>
              </p:ext>
            </p:extLst>
          </p:nvPr>
        </p:nvGraphicFramePr>
        <p:xfrm>
          <a:off x="4656297" y="4232611"/>
          <a:ext cx="3284361" cy="221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8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" y="1238205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LAS TIC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05798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0657D46-7482-449A-851D-6C05E2B09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317742"/>
              </p:ext>
            </p:extLst>
          </p:nvPr>
        </p:nvGraphicFramePr>
        <p:xfrm>
          <a:off x="4479775" y="4500168"/>
          <a:ext cx="3751587" cy="190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AE81D30F-909C-435D-BD94-B78E6E2C1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58929"/>
              </p:ext>
            </p:extLst>
          </p:nvPr>
        </p:nvGraphicFramePr>
        <p:xfrm>
          <a:off x="8263144" y="1375177"/>
          <a:ext cx="3966811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775" y="1781584"/>
            <a:ext cx="3094732" cy="19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423" y="1113778"/>
            <a:ext cx="4675351" cy="576121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LAS TIC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16096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1495"/>
          <a:stretch/>
        </p:blipFill>
        <p:spPr>
          <a:xfrm>
            <a:off x="4567929" y="2139902"/>
            <a:ext cx="3321429" cy="168592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AE81D30F-909C-435D-BD94-B78E6E2C1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31780"/>
              </p:ext>
            </p:extLst>
          </p:nvPr>
        </p:nvGraphicFramePr>
        <p:xfrm>
          <a:off x="8313446" y="1479507"/>
          <a:ext cx="4347811" cy="572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F0657D46-7482-449A-851D-6C05E2B09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65536"/>
              </p:ext>
            </p:extLst>
          </p:nvPr>
        </p:nvGraphicFramePr>
        <p:xfrm>
          <a:off x="4544049" y="4483763"/>
          <a:ext cx="3989917" cy="211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5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81" y="1563946"/>
            <a:ext cx="3906045" cy="490118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274134" y="1041272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AGENCIA PARA LA PAZ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27176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86" y="1805677"/>
            <a:ext cx="3549687" cy="1822663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717632"/>
              </p:ext>
            </p:extLst>
          </p:nvPr>
        </p:nvGraphicFramePr>
        <p:xfrm>
          <a:off x="8288803" y="2320121"/>
          <a:ext cx="3840945" cy="224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7027"/>
              </p:ext>
            </p:extLst>
          </p:nvPr>
        </p:nvGraphicFramePr>
        <p:xfrm>
          <a:off x="4604802" y="4406242"/>
          <a:ext cx="4074584" cy="233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2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AGENCIA PARA LA PAZ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43001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41" y="2141985"/>
            <a:ext cx="3400425" cy="17049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7" y="1371812"/>
            <a:ext cx="3615241" cy="417002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002898"/>
              </p:ext>
            </p:extLst>
          </p:nvPr>
        </p:nvGraphicFramePr>
        <p:xfrm>
          <a:off x="8185066" y="2598127"/>
          <a:ext cx="3991507" cy="249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33416"/>
              </p:ext>
            </p:extLst>
          </p:nvPr>
        </p:nvGraphicFramePr>
        <p:xfrm>
          <a:off x="4694457" y="4309270"/>
          <a:ext cx="3386667" cy="229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59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D0C92A-32C7-4EC6-B132-73A5CBAFCF02}"/>
              </a:ext>
            </a:extLst>
          </p:cNvPr>
          <p:cNvSpPr txBox="1"/>
          <p:nvPr/>
        </p:nvSpPr>
        <p:spPr>
          <a:xfrm>
            <a:off x="354842" y="85062"/>
            <a:ext cx="10950363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RANKING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ENTIDADES - AVANCE  FINANCIERO VIGENCIA 2021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BA254-FAF8-4566-90F0-6B80FA98A032}"/>
              </a:ext>
            </a:extLst>
          </p:cNvPr>
          <p:cNvSpPr txBox="1"/>
          <p:nvPr/>
        </p:nvSpPr>
        <p:spPr>
          <a:xfrm>
            <a:off x="154911" y="584734"/>
            <a:ext cx="794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2060"/>
                </a:solidFill>
              </a:rPr>
              <a:t>FUENTE:  </a:t>
            </a:r>
            <a:r>
              <a:rPr lang="es-CO" sz="1200" dirty="0" smtClean="0">
                <a:solidFill>
                  <a:srgbClr val="002060"/>
                </a:solidFill>
              </a:rPr>
              <a:t>Ejecución presupuestal 31 de marzo de  2021 - Dirección de presupuesto Secretaría </a:t>
            </a:r>
            <a:r>
              <a:rPr lang="es-CO" sz="1200" dirty="0" smtClean="0">
                <a:solidFill>
                  <a:srgbClr val="002060"/>
                </a:solidFill>
              </a:rPr>
              <a:t>de Hacienda</a:t>
            </a:r>
            <a:endParaRPr lang="es-CO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31BBB25-25AA-4A99-B22D-0C41FD5C8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689179"/>
              </p:ext>
            </p:extLst>
          </p:nvPr>
        </p:nvGraphicFramePr>
        <p:xfrm>
          <a:off x="2758210" y="682388"/>
          <a:ext cx="6143626" cy="617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6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413194" y="971565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AGRÍCULTURA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7D4948-D412-4574-AC53-7C3BA7CA4D61}"/>
              </a:ext>
            </a:extLst>
          </p:cNvPr>
          <p:cNvSpPr txBox="1"/>
          <p:nvPr/>
        </p:nvSpPr>
        <p:spPr>
          <a:xfrm>
            <a:off x="5800300" y="71951"/>
            <a:ext cx="6010010" cy="461665"/>
          </a:xfrm>
          <a:prstGeom prst="rect">
            <a:avLst/>
          </a:prstGeom>
          <a:solidFill>
            <a:srgbClr val="EB70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ALTA CONSEJERÍA PARA LA FELICIDAD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87295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2262"/>
          <a:stretch/>
        </p:blipFill>
        <p:spPr>
          <a:xfrm>
            <a:off x="4534220" y="1881217"/>
            <a:ext cx="3447438" cy="17921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0" y="1354043"/>
            <a:ext cx="3310590" cy="4154024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95D6D90D-E58B-47D6-93AF-259DA9A7E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93011"/>
              </p:ext>
            </p:extLst>
          </p:nvPr>
        </p:nvGraphicFramePr>
        <p:xfrm>
          <a:off x="4534220" y="4240043"/>
          <a:ext cx="3968751" cy="229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D7F0BFC-9DE3-416B-BDEF-513299EA8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032604"/>
              </p:ext>
            </p:extLst>
          </p:nvPr>
        </p:nvGraphicFramePr>
        <p:xfrm>
          <a:off x="8288989" y="2212635"/>
          <a:ext cx="3237973" cy="303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595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5874354" y="71951"/>
            <a:ext cx="5935956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>
                <a:solidFill>
                  <a:schemeClr val="bg1"/>
                </a:solidFill>
                <a:latin typeface="Century Gothic" panose="020B0502020202020204" pitchFamily="34" charset="0"/>
              </a:rPr>
              <a:t>ALTA CONSEJERÍA PARA LA FELICIDAD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2083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7" name="Rectángulo redondeado 26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3406"/>
          <a:stretch/>
        </p:blipFill>
        <p:spPr>
          <a:xfrm>
            <a:off x="4600575" y="1948885"/>
            <a:ext cx="3171826" cy="18718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8" y="1376898"/>
            <a:ext cx="3578662" cy="4170025"/>
          </a:xfrm>
          <a:prstGeom prst="rect">
            <a:avLst/>
          </a:prstGeom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D7F0BFC-9DE3-416B-BDEF-513299EA8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03960"/>
              </p:ext>
            </p:extLst>
          </p:nvPr>
        </p:nvGraphicFramePr>
        <p:xfrm>
          <a:off x="8081124" y="2305131"/>
          <a:ext cx="3915305" cy="343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95D6D90D-E58B-47D6-93AF-259DA9A7E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930382"/>
              </p:ext>
            </p:extLst>
          </p:nvPr>
        </p:nvGraphicFramePr>
        <p:xfrm>
          <a:off x="4392082" y="4187373"/>
          <a:ext cx="3777558" cy="234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63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91150" y="998062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BENEFICENCIA DE CUNDINAMARCA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44487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98" y="1787740"/>
            <a:ext cx="2982011" cy="20702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5" y="1529981"/>
            <a:ext cx="4151736" cy="3663180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18704"/>
              </p:ext>
            </p:extLst>
          </p:nvPr>
        </p:nvGraphicFramePr>
        <p:xfrm>
          <a:off x="4522204" y="4531742"/>
          <a:ext cx="4140714" cy="222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936480"/>
              </p:ext>
            </p:extLst>
          </p:nvPr>
        </p:nvGraphicFramePr>
        <p:xfrm>
          <a:off x="8313051" y="1927529"/>
          <a:ext cx="3751133" cy="3943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15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BENEFICENCIA DE CUNDINAMARCA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77670"/>
              </p:ext>
            </p:extLst>
          </p:nvPr>
        </p:nvGraphicFramePr>
        <p:xfrm>
          <a:off x="2690209" y="5546923"/>
          <a:ext cx="1595074" cy="109980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15" y="1946960"/>
            <a:ext cx="3340745" cy="18738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1" y="1575898"/>
            <a:ext cx="4316342" cy="4305226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2E99D7A2-3CC6-43DF-A942-B21DE210A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585293"/>
              </p:ext>
            </p:extLst>
          </p:nvPr>
        </p:nvGraphicFramePr>
        <p:xfrm>
          <a:off x="8262702" y="1946961"/>
          <a:ext cx="3929298" cy="376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DC90D7BD-5753-4C19-8901-991B15BA6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52121"/>
              </p:ext>
            </p:extLst>
          </p:nvPr>
        </p:nvGraphicFramePr>
        <p:xfrm>
          <a:off x="4547284" y="4242668"/>
          <a:ext cx="3344334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36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/>
              <a:t>CONTROL INTERNO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50092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13" y="1624834"/>
            <a:ext cx="4474852" cy="42797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3994"/>
          <a:stretch/>
        </p:blipFill>
        <p:spPr>
          <a:xfrm>
            <a:off x="4077130" y="1352898"/>
            <a:ext cx="3913656" cy="256720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721641" y="4604084"/>
            <a:ext cx="316029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</a:rPr>
              <a:t>Sin asignación de recursos 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CONTROL </a:t>
            </a:r>
            <a:r>
              <a:rPr lang="es-CO" sz="2400" b="1" dirty="0" smtClean="0">
                <a:solidFill>
                  <a:schemeClr val="bg1"/>
                </a:solidFill>
              </a:rPr>
              <a:t>INTERNO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6186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22" y="1817996"/>
            <a:ext cx="3674402" cy="20942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1" y="1862946"/>
            <a:ext cx="4316342" cy="309094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721641" y="4604084"/>
            <a:ext cx="316029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</a:rPr>
              <a:t>Sin asignación de recursos 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09806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CORPORACIÓN SOCIAL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49947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538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29" y="1278949"/>
            <a:ext cx="3898817" cy="24697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408" y="1975450"/>
            <a:ext cx="962025" cy="2914650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226993"/>
              </p:ext>
            </p:extLst>
          </p:nvPr>
        </p:nvGraphicFramePr>
        <p:xfrm>
          <a:off x="8354092" y="1975450"/>
          <a:ext cx="3645403" cy="367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332404"/>
              </p:ext>
            </p:extLst>
          </p:nvPr>
        </p:nvGraphicFramePr>
        <p:xfrm>
          <a:off x="4490097" y="4845648"/>
          <a:ext cx="4264005" cy="19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53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63" y="1747335"/>
            <a:ext cx="3077206" cy="220105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CORPORACIÓN SOCIAL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71813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215271" y="1271428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2" y="1624834"/>
            <a:ext cx="4316342" cy="309094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59747"/>
              </p:ext>
            </p:extLst>
          </p:nvPr>
        </p:nvGraphicFramePr>
        <p:xfrm>
          <a:off x="8042999" y="1982963"/>
          <a:ext cx="4149001" cy="329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51531"/>
              </p:ext>
            </p:extLst>
          </p:nvPr>
        </p:nvGraphicFramePr>
        <p:xfrm>
          <a:off x="4550889" y="4459580"/>
          <a:ext cx="3746500" cy="222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60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EMPRESAS PÚBLICAS DE C/MARCA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1620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63BD00C-8F68-40FD-899D-485BC4278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028067"/>
              </p:ext>
            </p:extLst>
          </p:nvPr>
        </p:nvGraphicFramePr>
        <p:xfrm>
          <a:off x="8169640" y="1384638"/>
          <a:ext cx="4284312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D1E3762A-773A-46B5-B317-CC8E6657F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34106"/>
              </p:ext>
            </p:extLst>
          </p:nvPr>
        </p:nvGraphicFramePr>
        <p:xfrm>
          <a:off x="4657259" y="4157108"/>
          <a:ext cx="3612445" cy="223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3" y="1112589"/>
            <a:ext cx="4474852" cy="58038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550" y="1557968"/>
            <a:ext cx="3315228" cy="2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EMPRESAS PÚBLICAS DE C/MARCA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040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45F6C502-88FB-4B0D-BCB1-5C2F2BB8C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649484"/>
              </p:ext>
            </p:extLst>
          </p:nvPr>
        </p:nvGraphicFramePr>
        <p:xfrm>
          <a:off x="8068310" y="1467018"/>
          <a:ext cx="3903312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3EC9DB69-47D5-4DD7-8427-B50F6445F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672130"/>
              </p:ext>
            </p:extLst>
          </p:nvPr>
        </p:nvGraphicFramePr>
        <p:xfrm>
          <a:off x="4503560" y="4422812"/>
          <a:ext cx="3633612" cy="213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560" y="2013693"/>
            <a:ext cx="3028950" cy="18764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47" y="1224784"/>
            <a:ext cx="4310246" cy="57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8" y="1518522"/>
            <a:ext cx="2839409" cy="526928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732297" cy="5729032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DE AGRÍCULTURA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55478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63" y="2127829"/>
            <a:ext cx="3607220" cy="1779237"/>
          </a:xfrm>
          <a:prstGeom prst="rect">
            <a:avLst/>
          </a:prstGeom>
        </p:spPr>
      </p:pic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1F96D385-D2B7-4F1A-82A6-A7427AE5F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03669"/>
              </p:ext>
            </p:extLst>
          </p:nvPr>
        </p:nvGraphicFramePr>
        <p:xfrm>
          <a:off x="7696275" y="1527547"/>
          <a:ext cx="4898143" cy="560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C1CF54BA-F841-470E-9F51-E1A279977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032870"/>
              </p:ext>
            </p:extLst>
          </p:nvPr>
        </p:nvGraphicFramePr>
        <p:xfrm>
          <a:off x="4615095" y="4293224"/>
          <a:ext cx="3600808" cy="234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77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" y="1252856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91934" y="1092551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ICCU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934960" y="4111307"/>
            <a:ext cx="1302431" cy="479897"/>
            <a:chOff x="6892048" y="5974473"/>
            <a:chExt cx="1302431" cy="428587"/>
          </a:xfrm>
        </p:grpSpPr>
        <p:grpSp>
          <p:nvGrpSpPr>
            <p:cNvPr id="19" name="Grupo 18"/>
            <p:cNvGrpSpPr/>
            <p:nvPr/>
          </p:nvGrpSpPr>
          <p:grpSpPr>
            <a:xfrm>
              <a:off x="6892051" y="5974473"/>
              <a:ext cx="1302428" cy="428587"/>
              <a:chOff x="10746995" y="2650628"/>
              <a:chExt cx="1457510" cy="540767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46995" y="2702805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85086" y="2914396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92048" y="6260155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56828"/>
              </p:ext>
            </p:extLst>
          </p:nvPr>
        </p:nvGraphicFramePr>
        <p:xfrm>
          <a:off x="2690209" y="5498584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2039"/>
          <a:stretch/>
        </p:blipFill>
        <p:spPr>
          <a:xfrm>
            <a:off x="4790127" y="1410328"/>
            <a:ext cx="3145784" cy="2285385"/>
          </a:xfrm>
          <a:prstGeom prst="rect">
            <a:avLst/>
          </a:prstGeom>
        </p:spPr>
      </p:pic>
      <p:sp>
        <p:nvSpPr>
          <p:cNvPr id="18" name="Rectángulo redondeado 17"/>
          <p:cNvSpPr/>
          <p:nvPr/>
        </p:nvSpPr>
        <p:spPr>
          <a:xfrm>
            <a:off x="9958136" y="6359888"/>
            <a:ext cx="325811" cy="138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10375806" y="6256390"/>
            <a:ext cx="196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Century Gothic" panose="020B0502020202020204" pitchFamily="34" charset="0"/>
              </a:rPr>
              <a:t>Apropiación  ICCU temas intersectoriales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2FEBCDF-9978-4EA8-B3AD-0FFD19AF9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680508"/>
              </p:ext>
            </p:extLst>
          </p:nvPr>
        </p:nvGraphicFramePr>
        <p:xfrm>
          <a:off x="8237391" y="1227726"/>
          <a:ext cx="4189063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ACE9638F-F4E3-4447-AE7B-B5CC1AE0A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388416"/>
              </p:ext>
            </p:extLst>
          </p:nvPr>
        </p:nvGraphicFramePr>
        <p:xfrm>
          <a:off x="4450969" y="4312640"/>
          <a:ext cx="3834694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26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94" y="1221029"/>
            <a:ext cx="4157832" cy="550516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ICCU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11499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5" name="Rectángulo redondeado 24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971" y="1875533"/>
            <a:ext cx="3888307" cy="1984063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9716991" y="6696279"/>
            <a:ext cx="325811" cy="138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/>
          <p:cNvSpPr txBox="1"/>
          <p:nvPr/>
        </p:nvSpPr>
        <p:spPr>
          <a:xfrm>
            <a:off x="10134661" y="6592781"/>
            <a:ext cx="196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Century Gothic" panose="020B0502020202020204" pitchFamily="34" charset="0"/>
              </a:rPr>
              <a:t>Apropiación  ICCU temas intersectoriales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0090FA8-BB9F-4041-8ED1-9BC2A24A5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43400"/>
              </p:ext>
            </p:extLst>
          </p:nvPr>
        </p:nvGraphicFramePr>
        <p:xfrm>
          <a:off x="7934129" y="1171074"/>
          <a:ext cx="4167903" cy="584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46BC7A25-C2DB-4D2F-BB75-5424034F9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96987"/>
              </p:ext>
            </p:extLst>
          </p:nvPr>
        </p:nvGraphicFramePr>
        <p:xfrm>
          <a:off x="4304714" y="4529775"/>
          <a:ext cx="4131028" cy="235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0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47" y="1574923"/>
            <a:ext cx="3378261" cy="471659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IDACO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89846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3940"/>
          <a:stretch/>
        </p:blipFill>
        <p:spPr>
          <a:xfrm>
            <a:off x="4715325" y="1655237"/>
            <a:ext cx="3336151" cy="2277984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F1996BE-D785-4BF5-9D04-7D2337093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78030"/>
              </p:ext>
            </p:extLst>
          </p:nvPr>
        </p:nvGraphicFramePr>
        <p:xfrm>
          <a:off x="8070857" y="1705344"/>
          <a:ext cx="4167893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882DB987-A489-4702-B9A7-FD04C274A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554946"/>
              </p:ext>
            </p:extLst>
          </p:nvPr>
        </p:nvGraphicFramePr>
        <p:xfrm>
          <a:off x="4194763" y="4151100"/>
          <a:ext cx="4377274" cy="243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0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13830" y="1020332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Century Gothic" panose="020B0502020202020204" pitchFamily="34" charset="0"/>
              </a:rPr>
              <a:t>IDACO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78197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029"/>
          <a:stretch/>
        </p:blipFill>
        <p:spPr>
          <a:xfrm>
            <a:off x="4704728" y="1876010"/>
            <a:ext cx="3046407" cy="19344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" y="1379324"/>
            <a:ext cx="3875420" cy="5501126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BF1996BE-D785-4BF5-9D04-7D2337093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292039"/>
              </p:ext>
            </p:extLst>
          </p:nvPr>
        </p:nvGraphicFramePr>
        <p:xfrm>
          <a:off x="8149278" y="1817996"/>
          <a:ext cx="4009144" cy="523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82DB987-A489-4702-B9A7-FD04C274A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130889"/>
              </p:ext>
            </p:extLst>
          </p:nvPr>
        </p:nvGraphicFramePr>
        <p:xfrm>
          <a:off x="4396039" y="4235394"/>
          <a:ext cx="3788833" cy="224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2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94" y="1119310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IDECUT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95222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26" y="1657461"/>
            <a:ext cx="3149623" cy="2253015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DFD0D8D-D6FE-446D-942C-ED98E2A2D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29277"/>
              </p:ext>
            </p:extLst>
          </p:nvPr>
        </p:nvGraphicFramePr>
        <p:xfrm>
          <a:off x="8137180" y="1375177"/>
          <a:ext cx="4116945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892C5EBA-E595-4FD0-A7F8-CACFAECC8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391020"/>
              </p:ext>
            </p:extLst>
          </p:nvPr>
        </p:nvGraphicFramePr>
        <p:xfrm>
          <a:off x="4347408" y="4487703"/>
          <a:ext cx="4035778" cy="211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3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64" y="1060769"/>
            <a:ext cx="4316342" cy="590753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09806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IDECUT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47580"/>
              </p:ext>
            </p:extLst>
          </p:nvPr>
        </p:nvGraphicFramePr>
        <p:xfrm>
          <a:off x="2690209" y="5546923"/>
          <a:ext cx="1595074" cy="1064189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1358" b="3598"/>
          <a:stretch/>
        </p:blipFill>
        <p:spPr>
          <a:xfrm>
            <a:off x="4572691" y="1907650"/>
            <a:ext cx="3316667" cy="1845643"/>
          </a:xfrm>
          <a:prstGeom prst="rect">
            <a:avLst/>
          </a:prstGeom>
        </p:spPr>
      </p:pic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8DFD0D8D-D6FE-446D-942C-ED98E2A2D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724697"/>
              </p:ext>
            </p:extLst>
          </p:nvPr>
        </p:nvGraphicFramePr>
        <p:xfrm>
          <a:off x="8313446" y="1300841"/>
          <a:ext cx="4464228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92C5EBA-E595-4FD0-A7F8-CACFAECC8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522584"/>
              </p:ext>
            </p:extLst>
          </p:nvPr>
        </p:nvGraphicFramePr>
        <p:xfrm>
          <a:off x="4089974" y="4100060"/>
          <a:ext cx="4491567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42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7" y="1171074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285283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INDEPORTES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7371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52" y="1676514"/>
            <a:ext cx="3157110" cy="2256707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950090"/>
              </p:ext>
            </p:extLst>
          </p:nvPr>
        </p:nvGraphicFramePr>
        <p:xfrm>
          <a:off x="8349193" y="1681397"/>
          <a:ext cx="4196115" cy="527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ángulo redondeado 22"/>
          <p:cNvSpPr/>
          <p:nvPr/>
        </p:nvSpPr>
        <p:spPr>
          <a:xfrm>
            <a:off x="6901210" y="4697227"/>
            <a:ext cx="325811" cy="138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7185939" y="4545702"/>
            <a:ext cx="100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Century Gothic" panose="020B0502020202020204" pitchFamily="34" charset="0"/>
              </a:rPr>
              <a:t>Ejecutado ICCU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03801"/>
              </p:ext>
            </p:extLst>
          </p:nvPr>
        </p:nvGraphicFramePr>
        <p:xfrm>
          <a:off x="4345165" y="4173056"/>
          <a:ext cx="4004028" cy="244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6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80" y="1058777"/>
            <a:ext cx="4316342" cy="5907536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INDEPORTES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01469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28" y="1940351"/>
            <a:ext cx="3276600" cy="188595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152055"/>
              </p:ext>
            </p:extLst>
          </p:nvPr>
        </p:nvGraphicFramePr>
        <p:xfrm>
          <a:off x="8313446" y="1468417"/>
          <a:ext cx="3973865" cy="527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324724"/>
              </p:ext>
            </p:extLst>
          </p:nvPr>
        </p:nvGraphicFramePr>
        <p:xfrm>
          <a:off x="4441583" y="4351462"/>
          <a:ext cx="3707695" cy="205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Rectángulo redondeado 32"/>
          <p:cNvSpPr/>
          <p:nvPr/>
        </p:nvSpPr>
        <p:spPr>
          <a:xfrm>
            <a:off x="6901210" y="4697227"/>
            <a:ext cx="325811" cy="138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/>
          <p:cNvSpPr txBox="1"/>
          <p:nvPr/>
        </p:nvSpPr>
        <p:spPr>
          <a:xfrm>
            <a:off x="7185939" y="4545702"/>
            <a:ext cx="100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Century Gothic" panose="020B0502020202020204" pitchFamily="34" charset="0"/>
              </a:rPr>
              <a:t>Ejecutado ICCU</a:t>
            </a:r>
            <a:endParaRPr lang="es-CO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 smtClean="0"/>
              <a:t>IPYBAC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511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70" y="1984726"/>
            <a:ext cx="3162773" cy="17628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60" y="2006063"/>
            <a:ext cx="3621338" cy="3103133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37AAB7C-ED26-4A5A-A0CD-76F5D8AD0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75449"/>
              </p:ext>
            </p:extLst>
          </p:nvPr>
        </p:nvGraphicFramePr>
        <p:xfrm>
          <a:off x="8215874" y="1817995"/>
          <a:ext cx="3976126" cy="408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82CB9E1F-EE15-4708-8EDE-F6AC44C6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00855"/>
              </p:ext>
            </p:extLst>
          </p:nvPr>
        </p:nvGraphicFramePr>
        <p:xfrm>
          <a:off x="4801599" y="4343603"/>
          <a:ext cx="4190999" cy="22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48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IPYBAC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61335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965"/>
          <a:stretch/>
        </p:blipFill>
        <p:spPr>
          <a:xfrm>
            <a:off x="4765136" y="2061361"/>
            <a:ext cx="2773348" cy="1695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5" y="1982327"/>
            <a:ext cx="4316342" cy="255444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A37AAB7C-ED26-4A5A-A0CD-76F5D8AD0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54872"/>
              </p:ext>
            </p:extLst>
          </p:nvPr>
        </p:nvGraphicFramePr>
        <p:xfrm>
          <a:off x="8215874" y="1817995"/>
          <a:ext cx="3976126" cy="408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2CB9E1F-EE15-4708-8EDE-F6AC44C6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773060"/>
              </p:ext>
            </p:extLst>
          </p:nvPr>
        </p:nvGraphicFramePr>
        <p:xfrm>
          <a:off x="4801599" y="4343603"/>
          <a:ext cx="4190999" cy="228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92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19" y="1410761"/>
            <a:ext cx="3844208" cy="52407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923" y="1522966"/>
            <a:ext cx="3634609" cy="236794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DE AGRÍCULTURA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97360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15" name="Rectángulo redondeado 14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1F96D385-D2B7-4F1A-82A6-A7427AE5F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045238"/>
              </p:ext>
            </p:extLst>
          </p:nvPr>
        </p:nvGraphicFramePr>
        <p:xfrm>
          <a:off x="8103532" y="1629626"/>
          <a:ext cx="3998561" cy="523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C1CF54BA-F841-470E-9F51-E1A279977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61594"/>
              </p:ext>
            </p:extLst>
          </p:nvPr>
        </p:nvGraphicFramePr>
        <p:xfrm>
          <a:off x="4604637" y="4222906"/>
          <a:ext cx="3933472" cy="261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3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9" y="1166160"/>
            <a:ext cx="4474852" cy="561490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981700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00110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2000" dirty="0"/>
              <a:t>U</a:t>
            </a:r>
            <a:r>
              <a:rPr lang="es-CO" sz="2000" dirty="0"/>
              <a:t>NIDAD ADM. ESP. GESTIÓN DEL RIESGO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7420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07" y="1827317"/>
            <a:ext cx="3493894" cy="1976668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9FCBFBE-14A9-45EB-8EFE-541E35473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44488"/>
              </p:ext>
            </p:extLst>
          </p:nvPr>
        </p:nvGraphicFramePr>
        <p:xfrm>
          <a:off x="8258555" y="1479461"/>
          <a:ext cx="3882142" cy="526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AF5E6DA-5A11-4E62-9137-A72B6C98C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89065"/>
              </p:ext>
            </p:extLst>
          </p:nvPr>
        </p:nvGraphicFramePr>
        <p:xfrm>
          <a:off x="4486804" y="4282824"/>
          <a:ext cx="3926419" cy="240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42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6" y="1357746"/>
            <a:ext cx="4316342" cy="466384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U</a:t>
            </a:r>
            <a:r>
              <a:rPr lang="es-CO" sz="2400" b="1" dirty="0">
                <a:solidFill>
                  <a:schemeClr val="bg1"/>
                </a:solidFill>
              </a:rPr>
              <a:t>NIDAD ADM. ESP. GESTIÓN DEL RIESGO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129989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43662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r="1726"/>
          <a:stretch/>
        </p:blipFill>
        <p:spPr>
          <a:xfrm>
            <a:off x="4548879" y="2056599"/>
            <a:ext cx="3351112" cy="1704975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E9FCBFBE-14A9-45EB-8EFE-541E35473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982267"/>
              </p:ext>
            </p:extLst>
          </p:nvPr>
        </p:nvGraphicFramePr>
        <p:xfrm>
          <a:off x="8169640" y="1907897"/>
          <a:ext cx="3977393" cy="395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5AF5E6DA-5A11-4E62-9137-A72B6C98C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62023"/>
              </p:ext>
            </p:extLst>
          </p:nvPr>
        </p:nvGraphicFramePr>
        <p:xfrm>
          <a:off x="4718403" y="4242275"/>
          <a:ext cx="3788834" cy="211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43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UNIDAD ADMIN. ESP. DE PENSIONES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79451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948"/>
          <a:stretch/>
        </p:blipFill>
        <p:spPr>
          <a:xfrm>
            <a:off x="4696863" y="1673745"/>
            <a:ext cx="3205191" cy="20493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08" y="1579801"/>
            <a:ext cx="4474852" cy="3895682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33591"/>
              </p:ext>
            </p:extLst>
          </p:nvPr>
        </p:nvGraphicFramePr>
        <p:xfrm>
          <a:off x="8223220" y="1817996"/>
          <a:ext cx="4012673" cy="353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479703"/>
              </p:ext>
            </p:extLst>
          </p:nvPr>
        </p:nvGraphicFramePr>
        <p:xfrm>
          <a:off x="4374695" y="4173056"/>
          <a:ext cx="3938751" cy="257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16" y="1754328"/>
            <a:ext cx="3250808" cy="215614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UNIDAD ADMIN. ESP. DE PENSIONES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497071" y="726778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33316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22" y="1711777"/>
            <a:ext cx="4316342" cy="3572566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2415"/>
              </p:ext>
            </p:extLst>
          </p:nvPr>
        </p:nvGraphicFramePr>
        <p:xfrm>
          <a:off x="8127205" y="2069281"/>
          <a:ext cx="4224340" cy="329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035414"/>
              </p:ext>
            </p:extLst>
          </p:nvPr>
        </p:nvGraphicFramePr>
        <p:xfrm>
          <a:off x="4470587" y="4117192"/>
          <a:ext cx="4045952" cy="24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3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1" y="1417895"/>
            <a:ext cx="3865366" cy="538096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47408" y="1058778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FA79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SECRETARÍA </a:t>
            </a:r>
            <a:r>
              <a:rPr lang="es-CO" dirty="0" smtClean="0"/>
              <a:t>DEL AMBIENTE</a:t>
            </a:r>
            <a:endParaRPr lang="es-CO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07669" y="674544"/>
            <a:ext cx="3207657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2021 </a:t>
            </a:r>
            <a:r>
              <a:rPr lang="es-CO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(Trimestre I) 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726778"/>
            <a:ext cx="3547954" cy="566057"/>
          </a:xfrm>
          <a:prstGeom prst="roundRect">
            <a:avLst/>
          </a:prstGeom>
          <a:solidFill>
            <a:srgbClr val="263F6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65683"/>
              </p:ext>
            </p:extLst>
          </p:nvPr>
        </p:nvGraphicFramePr>
        <p:xfrm>
          <a:off x="2690209" y="5482542"/>
          <a:ext cx="1595074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60%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59 y 25%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24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Sin Programación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259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70237"/>
              </p:ext>
            </p:extLst>
          </p:nvPr>
        </p:nvGraphicFramePr>
        <p:xfrm>
          <a:off x="4358430" y="1266972"/>
          <a:ext cx="36790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11126AA-A121-4B86-A441-E15A01473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99852"/>
              </p:ext>
            </p:extLst>
          </p:nvPr>
        </p:nvGraphicFramePr>
        <p:xfrm>
          <a:off x="8269704" y="1516031"/>
          <a:ext cx="5159693" cy="58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B73D1492-EB49-4BAB-B720-28537DB29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76370"/>
              </p:ext>
            </p:extLst>
          </p:nvPr>
        </p:nvGraphicFramePr>
        <p:xfrm>
          <a:off x="4328291" y="4436659"/>
          <a:ext cx="4491567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04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50" y="1354971"/>
            <a:ext cx="3524250" cy="19145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9" y="1357745"/>
            <a:ext cx="3413198" cy="524073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391150" y="1028330"/>
            <a:ext cx="7844592" cy="5829670"/>
            <a:chOff x="4347409" y="1058778"/>
            <a:chExt cx="7844592" cy="5829670"/>
          </a:xfrm>
          <a:solidFill>
            <a:srgbClr val="F5F5F5"/>
          </a:solidFill>
        </p:grpSpPr>
        <p:sp>
          <p:nvSpPr>
            <p:cNvPr id="3" name="Forma en L 2"/>
            <p:cNvSpPr/>
            <p:nvPr/>
          </p:nvSpPr>
          <p:spPr>
            <a:xfrm rot="16200000">
              <a:off x="5354870" y="51317"/>
              <a:ext cx="5829670" cy="7844592"/>
            </a:xfrm>
            <a:prstGeom prst="corner">
              <a:avLst>
                <a:gd name="adj1" fmla="val 69017"/>
                <a:gd name="adj2" fmla="val 493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angular 3"/>
            <p:cNvCxnSpPr/>
            <p:nvPr/>
          </p:nvCxnSpPr>
          <p:spPr>
            <a:xfrm rot="5400000">
              <a:off x="3410392" y="2119113"/>
              <a:ext cx="5686926" cy="379084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rgbClr val="2154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118408" y="71951"/>
            <a:ext cx="5691901" cy="461665"/>
          </a:xfrm>
          <a:prstGeom prst="rect">
            <a:avLst/>
          </a:prstGeom>
          <a:solidFill>
            <a:srgbClr val="263F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SECRETARÍA </a:t>
            </a:r>
            <a:r>
              <a:rPr lang="es-CO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DEL AMBIENTE</a:t>
            </a:r>
            <a:endParaRPr lang="es-CO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497071" y="839074"/>
            <a:ext cx="3207657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AVANCE FÍSICO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445" y="85632"/>
            <a:ext cx="55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263F6D"/>
                </a:solidFill>
                <a:latin typeface="Century Gothic" panose="020B0502020202020204" pitchFamily="34" charset="0"/>
              </a:rPr>
              <a:t>Análisis </a:t>
            </a:r>
            <a:r>
              <a:rPr lang="es-CO" sz="2800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Ejecución </a:t>
            </a:r>
            <a:r>
              <a:rPr lang="es-CO" sz="2800" b="1" dirty="0" smtClean="0">
                <a:solidFill>
                  <a:srgbClr val="263F6D"/>
                </a:solidFill>
                <a:latin typeface="Century Gothic" panose="020B0502020202020204" pitchFamily="34" charset="0"/>
              </a:rPr>
              <a:t>Cuatrienio</a:t>
            </a:r>
            <a:endParaRPr lang="es-CO" b="1" dirty="0">
              <a:solidFill>
                <a:srgbClr val="263F6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13446" y="839074"/>
            <a:ext cx="3547954" cy="566057"/>
          </a:xfrm>
          <a:prstGeom prst="roundRect">
            <a:avLst/>
          </a:prstGeom>
          <a:solidFill>
            <a:srgbClr val="007F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EJECUCIÓN FINANCIERA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897099" y="4173056"/>
            <a:ext cx="1299331" cy="429627"/>
            <a:chOff x="6874144" y="5974474"/>
            <a:chExt cx="1299331" cy="429627"/>
          </a:xfrm>
        </p:grpSpPr>
        <p:grpSp>
          <p:nvGrpSpPr>
            <p:cNvPr id="19" name="Grupo 18"/>
            <p:cNvGrpSpPr/>
            <p:nvPr/>
          </p:nvGrpSpPr>
          <p:grpSpPr>
            <a:xfrm>
              <a:off x="6874144" y="5974474"/>
              <a:ext cx="1299331" cy="429627"/>
              <a:chOff x="10726961" y="2650628"/>
              <a:chExt cx="1454045" cy="542079"/>
            </a:xfrm>
          </p:grpSpPr>
          <p:sp>
            <p:nvSpPr>
              <p:cNvPr id="20" name="Rectángulo redondeado 19"/>
              <p:cNvSpPr/>
              <p:nvPr/>
            </p:nvSpPr>
            <p:spPr>
              <a:xfrm>
                <a:off x="10726961" y="2735148"/>
                <a:ext cx="364606" cy="1746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031607" y="265062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Apropiado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11061587" y="2915708"/>
                <a:ext cx="1119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>
                    <a:latin typeface="Century Gothic" panose="020B0502020202020204" pitchFamily="34" charset="0"/>
                  </a:rPr>
                  <a:t>RPC</a:t>
                </a:r>
                <a:endParaRPr lang="es-CO" sz="12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0" name="Rectángulo redondeado 29"/>
            <p:cNvSpPr/>
            <p:nvPr/>
          </p:nvSpPr>
          <p:spPr>
            <a:xfrm>
              <a:off x="6874144" y="6232359"/>
              <a:ext cx="325811" cy="138454"/>
            </a:xfrm>
            <a:prstGeom prst="roundRect">
              <a:avLst/>
            </a:prstGeom>
            <a:solidFill>
              <a:srgbClr val="BB7308"/>
            </a:solidFill>
            <a:ln>
              <a:solidFill>
                <a:srgbClr val="EB70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69669"/>
              </p:ext>
            </p:extLst>
          </p:nvPr>
        </p:nvGraphicFramePr>
        <p:xfrm>
          <a:off x="2690209" y="5546923"/>
          <a:ext cx="1595074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116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% EJECUCIÓN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100 y 50%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49 y 32%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Entre</a:t>
                      </a:r>
                      <a:r>
                        <a:rPr lang="es-CO" sz="11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31</a:t>
                      </a:r>
                      <a:r>
                        <a:rPr lang="es-CO" sz="11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y 0%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TOTAL DE METAS</a:t>
                      </a:r>
                      <a:endParaRPr lang="es-ES" sz="11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upo 22">
            <a:extLst>
              <a:ext uri="{FF2B5EF4-FFF2-40B4-BE49-F238E27FC236}">
                <a16:creationId xmlns:a16="http://schemas.microsoft.com/office/drawing/2014/main" id="{52683206-1DBE-4C31-B2A4-4AB5DB7442BC}"/>
              </a:ext>
            </a:extLst>
          </p:cNvPr>
          <p:cNvGrpSpPr/>
          <p:nvPr/>
        </p:nvGrpSpPr>
        <p:grpSpPr>
          <a:xfrm>
            <a:off x="7193679" y="1357746"/>
            <a:ext cx="1447156" cy="497460"/>
            <a:chOff x="3970020" y="3369889"/>
            <a:chExt cx="1447156" cy="497460"/>
          </a:xfrm>
        </p:grpSpPr>
        <p:sp>
          <p:nvSpPr>
            <p:cNvPr id="24" name="Rectángulo redondeado 23"/>
            <p:cNvSpPr/>
            <p:nvPr/>
          </p:nvSpPr>
          <p:spPr>
            <a:xfrm>
              <a:off x="3970020" y="3413348"/>
              <a:ext cx="364606" cy="17469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3970020" y="3646473"/>
              <a:ext cx="364606" cy="174693"/>
            </a:xfrm>
            <a:prstGeom prst="roundRect">
              <a:avLst/>
            </a:prstGeom>
            <a:solidFill>
              <a:srgbClr val="0227C2"/>
            </a:solidFill>
            <a:ln>
              <a:solidFill>
                <a:srgbClr val="0227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297757" y="336988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2021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4297756" y="3605739"/>
              <a:ext cx="1119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 smtClean="0">
                  <a:latin typeface="Century Gothic" panose="020B0502020202020204" pitchFamily="34" charset="0"/>
                </a:rPr>
                <a:t>2020</a:t>
              </a:r>
              <a:endParaRPr lang="es-CO" sz="105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A11126AA-A121-4B86-A441-E15A01473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69094"/>
              </p:ext>
            </p:extLst>
          </p:nvPr>
        </p:nvGraphicFramePr>
        <p:xfrm>
          <a:off x="8252504" y="1401205"/>
          <a:ext cx="3638728" cy="54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B73D1492-EB49-4BAB-B720-28537DB29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67635"/>
              </p:ext>
            </p:extLst>
          </p:nvPr>
        </p:nvGraphicFramePr>
        <p:xfrm>
          <a:off x="4094747" y="4417330"/>
          <a:ext cx="3771195" cy="210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71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33186</TotalTime>
  <Words>3401</Words>
  <Application>Microsoft Office PowerPoint</Application>
  <PresentationFormat>Panorámica</PresentationFormat>
  <Paragraphs>1483</Paragraphs>
  <Slides>74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1" baseType="lpstr">
      <vt:lpstr>Arial</vt:lpstr>
      <vt:lpstr>Arial Narrow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maryluz rozo rodriguez</dc:creator>
  <cp:lastModifiedBy>Maria Alexandra Abello Gomez</cp:lastModifiedBy>
  <cp:revision>585</cp:revision>
  <dcterms:created xsi:type="dcterms:W3CDTF">2020-01-17T16:42:19Z</dcterms:created>
  <dcterms:modified xsi:type="dcterms:W3CDTF">2021-05-04T23:16:20Z</dcterms:modified>
</cp:coreProperties>
</file>